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9" r:id="rId1"/>
    <p:sldMasterId id="2147483690" r:id="rId2"/>
    <p:sldMasterId id="2147483691" r:id="rId3"/>
    <p:sldMasterId id="2147483692" r:id="rId4"/>
  </p:sldMasterIdLst>
  <p:notesMasterIdLst>
    <p:notesMasterId r:id="rId16"/>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E569D-608B-48D8-B6BF-8E4FAAD2A7DA}" v="1" dt="2020-05-17T16:23:11.1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102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 Dab" userId="37b427971d94dcf8" providerId="LiveId" clId="{219E569D-608B-48D8-B6BF-8E4FAAD2A7DA}"/>
    <pc:docChg chg="custSel modSld">
      <pc:chgData name="Seb Dab" userId="37b427971d94dcf8" providerId="LiveId" clId="{219E569D-608B-48D8-B6BF-8E4FAAD2A7DA}" dt="2020-05-17T16:23:26.642" v="5" actId="14100"/>
      <pc:docMkLst>
        <pc:docMk/>
      </pc:docMkLst>
      <pc:sldChg chg="addSp delSp modSp mod modAnim modNotes">
        <pc:chgData name="Seb Dab" userId="37b427971d94dcf8" providerId="LiveId" clId="{219E569D-608B-48D8-B6BF-8E4FAAD2A7DA}" dt="2020-05-17T16:23:26.642" v="5" actId="14100"/>
        <pc:sldMkLst>
          <pc:docMk/>
          <pc:sldMk cId="0" sldId="264"/>
        </pc:sldMkLst>
        <pc:picChg chg="add mod">
          <ac:chgData name="Seb Dab" userId="37b427971d94dcf8" providerId="LiveId" clId="{219E569D-608B-48D8-B6BF-8E4FAAD2A7DA}" dt="2020-05-17T16:23:26.642" v="5" actId="14100"/>
          <ac:picMkLst>
            <pc:docMk/>
            <pc:sldMk cId="0" sldId="264"/>
            <ac:picMk id="2" creationId="{E90DA432-94A7-48D1-B707-577CDDFE6D80}"/>
          </ac:picMkLst>
        </pc:picChg>
        <pc:picChg chg="del">
          <ac:chgData name="Seb Dab" userId="37b427971d94dcf8" providerId="LiveId" clId="{219E569D-608B-48D8-B6BF-8E4FAAD2A7DA}" dt="2020-05-17T16:23:17.320" v="2" actId="478"/>
          <ac:picMkLst>
            <pc:docMk/>
            <pc:sldMk cId="0" sldId="264"/>
            <ac:picMk id="57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76493f30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776493f301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776493f301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776493f301_0_16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776493f301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776493f301_0_1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76493f30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776493f301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76493f301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776493f301_0_18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776493f301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776493f301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76493f301_0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0" name="Google Shape;380;g776493f301_0_7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76493f30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776493f301_0_14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776493f301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g776493f301_0_5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779eb2e6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779eb2e60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776493f301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776493f301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layout">
  <p:cSld name="Cover slide layout">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nd slide layout">
  <p:cSld name="End slide layout">
    <p:spTree>
      <p:nvGrpSpPr>
        <p:cNvPr id="1" name="Shape 5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spTree>
      <p:nvGrpSpPr>
        <p:cNvPr id="1" name="Shape 54"/>
        <p:cNvGrpSpPr/>
        <p:nvPr/>
      </p:nvGrpSpPr>
      <p:grpSpPr>
        <a:xfrm>
          <a:off x="0" y="0"/>
          <a:ext cx="0" cy="0"/>
          <a:chOff x="0" y="0"/>
          <a:chExt cx="0" cy="0"/>
        </a:xfrm>
      </p:grpSpPr>
      <p:sp>
        <p:nvSpPr>
          <p:cNvPr id="55" name="Google Shape;55;p17"/>
          <p:cNvSpPr/>
          <p:nvPr/>
        </p:nvSpPr>
        <p:spPr>
          <a:xfrm>
            <a:off x="3775295" y="0"/>
            <a:ext cx="53688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56" name="Google Shape;56;p17"/>
          <p:cNvGrpSpPr/>
          <p:nvPr/>
        </p:nvGrpSpPr>
        <p:grpSpPr>
          <a:xfrm>
            <a:off x="1544615" y="1519289"/>
            <a:ext cx="1314764" cy="2042560"/>
            <a:chOff x="1937089" y="1430968"/>
            <a:chExt cx="1753019" cy="2723414"/>
          </a:xfrm>
        </p:grpSpPr>
        <p:sp>
          <p:nvSpPr>
            <p:cNvPr id="57" name="Google Shape;57;p17"/>
            <p:cNvSpPr/>
            <p:nvPr/>
          </p:nvSpPr>
          <p:spPr>
            <a:xfrm>
              <a:off x="1937089" y="1430968"/>
              <a:ext cx="1753019" cy="1695420"/>
            </a:xfrm>
            <a:custGeom>
              <a:avLst/>
              <a:gdLst/>
              <a:ahLst/>
              <a:cxnLst/>
              <a:rect l="l" t="t" r="r" b="b"/>
              <a:pathLst>
                <a:path w="2971219" h="2873593" extrusionOk="0">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58" name="Google Shape;58;p17"/>
            <p:cNvGrpSpPr/>
            <p:nvPr/>
          </p:nvGrpSpPr>
          <p:grpSpPr>
            <a:xfrm>
              <a:off x="2169651" y="3191117"/>
              <a:ext cx="1291234" cy="963264"/>
              <a:chOff x="4392995" y="3135615"/>
              <a:chExt cx="3183516" cy="2374912"/>
            </a:xfrm>
          </p:grpSpPr>
          <p:sp>
            <p:nvSpPr>
              <p:cNvPr id="59" name="Google Shape;59;p17"/>
              <p:cNvSpPr/>
              <p:nvPr/>
            </p:nvSpPr>
            <p:spPr>
              <a:xfrm>
                <a:off x="4392995" y="3135616"/>
                <a:ext cx="1094649" cy="2374911"/>
              </a:xfrm>
              <a:custGeom>
                <a:avLst/>
                <a:gdLst/>
                <a:ahLst/>
                <a:cxnLst/>
                <a:rect l="l" t="t" r="r" b="b"/>
                <a:pathLst>
                  <a:path w="1094649" h="2374911" extrusionOk="0">
                    <a:moveTo>
                      <a:pt x="137824" y="0"/>
                    </a:moveTo>
                    <a:lnTo>
                      <a:pt x="967205" y="76358"/>
                    </a:lnTo>
                    <a:lnTo>
                      <a:pt x="1094649" y="2272410"/>
                    </a:lnTo>
                    <a:lnTo>
                      <a:pt x="0" y="237491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0" name="Google Shape;60;p17"/>
              <p:cNvSpPr/>
              <p:nvPr/>
            </p:nvSpPr>
            <p:spPr>
              <a:xfrm rot="10800000" flipH="1">
                <a:off x="5437429" y="3135615"/>
                <a:ext cx="1094649" cy="2374911"/>
              </a:xfrm>
              <a:custGeom>
                <a:avLst/>
                <a:gdLst/>
                <a:ahLst/>
                <a:cxnLst/>
                <a:rect l="l" t="t" r="r" b="b"/>
                <a:pathLst>
                  <a:path w="1094649" h="2374911" extrusionOk="0">
                    <a:moveTo>
                      <a:pt x="137824" y="0"/>
                    </a:moveTo>
                    <a:lnTo>
                      <a:pt x="967205" y="76358"/>
                    </a:lnTo>
                    <a:lnTo>
                      <a:pt x="1094649" y="2272410"/>
                    </a:lnTo>
                    <a:lnTo>
                      <a:pt x="0" y="2374911"/>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1" name="Google Shape;61;p17"/>
              <p:cNvSpPr/>
              <p:nvPr/>
            </p:nvSpPr>
            <p:spPr>
              <a:xfrm flipH="1">
                <a:off x="6481862" y="3135616"/>
                <a:ext cx="1094649" cy="2374911"/>
              </a:xfrm>
              <a:custGeom>
                <a:avLst/>
                <a:gdLst/>
                <a:ahLst/>
                <a:cxnLst/>
                <a:rect l="l" t="t" r="r" b="b"/>
                <a:pathLst>
                  <a:path w="1094649" h="2374911" extrusionOk="0">
                    <a:moveTo>
                      <a:pt x="137824" y="0"/>
                    </a:moveTo>
                    <a:lnTo>
                      <a:pt x="967205" y="76358"/>
                    </a:lnTo>
                    <a:lnTo>
                      <a:pt x="1094649" y="2272410"/>
                    </a:lnTo>
                    <a:lnTo>
                      <a:pt x="0" y="237491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62" name="Google Shape;62;p17"/>
              <p:cNvGrpSpPr/>
              <p:nvPr/>
            </p:nvGrpSpPr>
            <p:grpSpPr>
              <a:xfrm>
                <a:off x="4781045" y="3415813"/>
                <a:ext cx="283898" cy="1814218"/>
                <a:chOff x="1055023" y="2447148"/>
                <a:chExt cx="489227" cy="3126345"/>
              </a:xfrm>
            </p:grpSpPr>
            <p:grpSp>
              <p:nvGrpSpPr>
                <p:cNvPr id="63" name="Google Shape;63;p17"/>
                <p:cNvGrpSpPr/>
                <p:nvPr/>
              </p:nvGrpSpPr>
              <p:grpSpPr>
                <a:xfrm>
                  <a:off x="1195228" y="3663994"/>
                  <a:ext cx="208800" cy="1909499"/>
                  <a:chOff x="4360431" y="3515651"/>
                  <a:chExt cx="208800" cy="1909499"/>
                </a:xfrm>
              </p:grpSpPr>
              <p:sp>
                <p:nvSpPr>
                  <p:cNvPr id="64" name="Google Shape;64;p17"/>
                  <p:cNvSpPr/>
                  <p:nvPr/>
                </p:nvSpPr>
                <p:spPr>
                  <a:xfrm>
                    <a:off x="4360431" y="3515651"/>
                    <a:ext cx="208800" cy="1803300"/>
                  </a:xfrm>
                  <a:prstGeom prst="trapezoid">
                    <a:avLst>
                      <a:gd name="adj" fmla="val 1720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5" name="Google Shape;65;p17"/>
                  <p:cNvSpPr/>
                  <p:nvPr/>
                </p:nvSpPr>
                <p:spPr>
                  <a:xfrm>
                    <a:off x="4360431" y="5216350"/>
                    <a:ext cx="208800" cy="2088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6" name="Google Shape;66;p17"/>
                <p:cNvSpPr/>
                <p:nvPr/>
              </p:nvSpPr>
              <p:spPr>
                <a:xfrm>
                  <a:off x="1055023" y="2447148"/>
                  <a:ext cx="489227" cy="1215583"/>
                </a:xfrm>
                <a:custGeom>
                  <a:avLst/>
                  <a:gdLst/>
                  <a:ahLst/>
                  <a:cxnLst/>
                  <a:rect l="l" t="t" r="r" b="b"/>
                  <a:pathLst>
                    <a:path w="489227" h="1397222" extrusionOk="0">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67" name="Google Shape;67;p17"/>
              <p:cNvGrpSpPr/>
              <p:nvPr/>
            </p:nvGrpSpPr>
            <p:grpSpPr>
              <a:xfrm>
                <a:off x="6925649" y="3338827"/>
                <a:ext cx="205956" cy="1968463"/>
                <a:chOff x="10476289" y="295274"/>
                <a:chExt cx="567060" cy="6132283"/>
              </a:xfrm>
            </p:grpSpPr>
            <p:grpSp>
              <p:nvGrpSpPr>
                <p:cNvPr id="68" name="Google Shape;68;p17"/>
                <p:cNvGrpSpPr/>
                <p:nvPr/>
              </p:nvGrpSpPr>
              <p:grpSpPr>
                <a:xfrm>
                  <a:off x="10690849" y="3203663"/>
                  <a:ext cx="352500" cy="3223894"/>
                  <a:chOff x="3737748" y="3214934"/>
                  <a:chExt cx="352500" cy="3223894"/>
                </a:xfrm>
              </p:grpSpPr>
              <p:sp>
                <p:nvSpPr>
                  <p:cNvPr id="69" name="Google Shape;69;p17"/>
                  <p:cNvSpPr/>
                  <p:nvPr/>
                </p:nvSpPr>
                <p:spPr>
                  <a:xfrm>
                    <a:off x="3737748" y="3214934"/>
                    <a:ext cx="352500" cy="3044400"/>
                  </a:xfrm>
                  <a:prstGeom prst="trapezoid">
                    <a:avLst>
                      <a:gd name="adj" fmla="val 1720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0" name="Google Shape;70;p17"/>
                  <p:cNvSpPr/>
                  <p:nvPr/>
                </p:nvSpPr>
                <p:spPr>
                  <a:xfrm>
                    <a:off x="3737748" y="6086328"/>
                    <a:ext cx="352500" cy="3525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71" name="Google Shape;71;p17"/>
                <p:cNvSpPr/>
                <p:nvPr/>
              </p:nvSpPr>
              <p:spPr>
                <a:xfrm>
                  <a:off x="10476289" y="295274"/>
                  <a:ext cx="533238" cy="2911057"/>
                </a:xfrm>
                <a:custGeom>
                  <a:avLst/>
                  <a:gdLst/>
                  <a:ahLst/>
                  <a:cxnLst/>
                  <a:rect l="l" t="t" r="r" b="b"/>
                  <a:pathLst>
                    <a:path w="533238" h="3088655" extrusionOk="0">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72" name="Google Shape;72;p17"/>
              <p:cNvGrpSpPr/>
              <p:nvPr/>
            </p:nvGrpSpPr>
            <p:grpSpPr>
              <a:xfrm>
                <a:off x="5817556" y="3404722"/>
                <a:ext cx="409860" cy="1836696"/>
                <a:chOff x="4241914" y="2176670"/>
                <a:chExt cx="1118004" cy="5010082"/>
              </a:xfrm>
            </p:grpSpPr>
            <p:sp>
              <p:nvSpPr>
                <p:cNvPr id="73" name="Google Shape;73;p17"/>
                <p:cNvSpPr/>
                <p:nvPr/>
              </p:nvSpPr>
              <p:spPr>
                <a:xfrm>
                  <a:off x="4241914" y="2176670"/>
                  <a:ext cx="1118004" cy="1811251"/>
                </a:xfrm>
                <a:custGeom>
                  <a:avLst/>
                  <a:gdLst/>
                  <a:ahLst/>
                  <a:cxnLst/>
                  <a:rect l="l" t="t" r="r" b="b"/>
                  <a:pathLst>
                    <a:path w="1155560" h="1872094" extrusionOk="0">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 name="Google Shape;74;p17"/>
                <p:cNvSpPr/>
                <p:nvPr/>
              </p:nvSpPr>
              <p:spPr>
                <a:xfrm>
                  <a:off x="4624785" y="3962858"/>
                  <a:ext cx="352500" cy="3044400"/>
                </a:xfrm>
                <a:prstGeom prst="trapezoid">
                  <a:avLst>
                    <a:gd name="adj" fmla="val 1720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5" name="Google Shape;75;p17"/>
                <p:cNvSpPr/>
                <p:nvPr/>
              </p:nvSpPr>
              <p:spPr>
                <a:xfrm>
                  <a:off x="4624785" y="6834252"/>
                  <a:ext cx="352500" cy="3525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grpSp>
      <p:sp>
        <p:nvSpPr>
          <p:cNvPr id="76" name="Google Shape;76;p17"/>
          <p:cNvSpPr/>
          <p:nvPr/>
        </p:nvSpPr>
        <p:spPr>
          <a:xfrm>
            <a:off x="787651" y="1120366"/>
            <a:ext cx="7679700" cy="2902800"/>
          </a:xfrm>
          <a:prstGeom prst="frame">
            <a:avLst>
              <a:gd name="adj1" fmla="val 2689"/>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7" name="Google Shape;77;p17"/>
          <p:cNvSpPr/>
          <p:nvPr/>
        </p:nvSpPr>
        <p:spPr>
          <a:xfrm>
            <a:off x="3768505" y="1120366"/>
            <a:ext cx="4698749" cy="2902767"/>
          </a:xfrm>
          <a:custGeom>
            <a:avLst/>
            <a:gdLst/>
            <a:ahLst/>
            <a:cxnLst/>
            <a:rect l="l" t="t" r="r" b="b"/>
            <a:pathLst>
              <a:path w="6264998" h="3870356" extrusionOk="0">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78" name="Google Shape;78;p17"/>
          <p:cNvSpPr txBox="1">
            <a:spLocks noGrp="1"/>
          </p:cNvSpPr>
          <p:nvPr>
            <p:ph type="body" idx="1"/>
          </p:nvPr>
        </p:nvSpPr>
        <p:spPr>
          <a:xfrm>
            <a:off x="4274288" y="2196455"/>
            <a:ext cx="3812700" cy="508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4100"/>
              <a:buFont typeface="Arial"/>
              <a:buNone/>
              <a:defRPr sz="4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9" name="Google Shape;79;p17"/>
          <p:cNvSpPr txBox="1">
            <a:spLocks noGrp="1"/>
          </p:cNvSpPr>
          <p:nvPr>
            <p:ph type="body" idx="2"/>
          </p:nvPr>
        </p:nvSpPr>
        <p:spPr>
          <a:xfrm>
            <a:off x="4274288" y="2704517"/>
            <a:ext cx="3812700" cy="2160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90000"/>
              </a:lnSpc>
              <a:spcBef>
                <a:spcPts val="80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80"/>
        <p:cNvGrpSpPr/>
        <p:nvPr/>
      </p:nvGrpSpPr>
      <p:grpSpPr>
        <a:xfrm>
          <a:off x="0" y="0"/>
          <a:ext cx="0" cy="0"/>
          <a:chOff x="0" y="0"/>
          <a:chExt cx="0" cy="0"/>
        </a:xfrm>
      </p:grpSpPr>
      <p:sp>
        <p:nvSpPr>
          <p:cNvPr id="81" name="Google Shape;81;p18"/>
          <p:cNvSpPr/>
          <p:nvPr/>
        </p:nvSpPr>
        <p:spPr>
          <a:xfrm>
            <a:off x="0" y="0"/>
            <a:ext cx="20067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82" name="Google Shape;82;p18"/>
          <p:cNvGrpSpPr/>
          <p:nvPr/>
        </p:nvGrpSpPr>
        <p:grpSpPr>
          <a:xfrm>
            <a:off x="1195163" y="2123528"/>
            <a:ext cx="1284663" cy="2842780"/>
            <a:chOff x="9811908" y="1631854"/>
            <a:chExt cx="1856718" cy="4108658"/>
          </a:xfrm>
        </p:grpSpPr>
        <p:sp>
          <p:nvSpPr>
            <p:cNvPr id="83" name="Google Shape;83;p18"/>
            <p:cNvSpPr/>
            <p:nvPr/>
          </p:nvSpPr>
          <p:spPr>
            <a:xfrm>
              <a:off x="10906626" y="2996891"/>
              <a:ext cx="762000" cy="161925"/>
            </a:xfrm>
            <a:custGeom>
              <a:avLst/>
              <a:gdLst/>
              <a:ahLst/>
              <a:cxnLst/>
              <a:rect l="l" t="t" r="r" b="b"/>
              <a:pathLst>
                <a:path w="762000" h="161925" extrusionOk="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4" name="Google Shape;84;p18"/>
            <p:cNvSpPr/>
            <p:nvPr/>
          </p:nvSpPr>
          <p:spPr>
            <a:xfrm>
              <a:off x="9811908" y="1863837"/>
              <a:ext cx="1181100" cy="3876675"/>
            </a:xfrm>
            <a:custGeom>
              <a:avLst/>
              <a:gdLst/>
              <a:ahLst/>
              <a:cxnLst/>
              <a:rect l="l" t="t" r="r" b="b"/>
              <a:pathLst>
                <a:path w="1181100" h="3876675" extrusionOk="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5" name="Google Shape;85;p18"/>
            <p:cNvSpPr/>
            <p:nvPr/>
          </p:nvSpPr>
          <p:spPr>
            <a:xfrm>
              <a:off x="10033518" y="1631854"/>
              <a:ext cx="581025" cy="409575"/>
            </a:xfrm>
            <a:custGeom>
              <a:avLst/>
              <a:gdLst/>
              <a:ahLst/>
              <a:cxnLst/>
              <a:rect l="l" t="t" r="r" b="b"/>
              <a:pathLst>
                <a:path w="581025" h="409575" extrusionOk="0">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6" name="Google Shape;86;p18"/>
            <p:cNvSpPr/>
            <p:nvPr/>
          </p:nvSpPr>
          <p:spPr>
            <a:xfrm>
              <a:off x="10056043" y="2303471"/>
              <a:ext cx="342900" cy="733425"/>
            </a:xfrm>
            <a:custGeom>
              <a:avLst/>
              <a:gdLst/>
              <a:ahLst/>
              <a:cxnLst/>
              <a:rect l="l" t="t" r="r" b="b"/>
              <a:pathLst>
                <a:path w="342900" h="733425" extrusionOk="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87" name="Google Shape;87;p18"/>
            <p:cNvSpPr/>
            <p:nvPr/>
          </p:nvSpPr>
          <p:spPr>
            <a:xfrm>
              <a:off x="9913846" y="3155958"/>
              <a:ext cx="647700" cy="1152525"/>
            </a:xfrm>
            <a:custGeom>
              <a:avLst/>
              <a:gdLst/>
              <a:ahLst/>
              <a:cxnLst/>
              <a:rect l="l" t="t" r="r" b="b"/>
              <a:pathLst>
                <a:path w="647700" h="1152525" extrusionOk="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88" name="Google Shape;88;p18"/>
          <p:cNvCxnSpPr/>
          <p:nvPr/>
        </p:nvCxnSpPr>
        <p:spPr>
          <a:xfrm>
            <a:off x="0" y="766431"/>
            <a:ext cx="2006700" cy="0"/>
          </a:xfrm>
          <a:prstGeom prst="straightConnector1">
            <a:avLst/>
          </a:prstGeom>
          <a:noFill/>
          <a:ln w="19050" cap="flat" cmpd="sng">
            <a:solidFill>
              <a:schemeClr val="lt1"/>
            </a:solidFill>
            <a:prstDash val="solid"/>
            <a:miter lim="800000"/>
            <a:headEnd type="none" w="sm" len="sm"/>
            <a:tailEnd type="none" w="sm" len="sm"/>
          </a:ln>
        </p:spPr>
      </p:cxnSp>
      <p:grpSp>
        <p:nvGrpSpPr>
          <p:cNvPr id="89" name="Google Shape;89;p18"/>
          <p:cNvGrpSpPr/>
          <p:nvPr/>
        </p:nvGrpSpPr>
        <p:grpSpPr>
          <a:xfrm>
            <a:off x="405270" y="746862"/>
            <a:ext cx="1196546" cy="1044605"/>
            <a:chOff x="816657" y="414455"/>
            <a:chExt cx="3074373" cy="2683980"/>
          </a:xfrm>
        </p:grpSpPr>
        <p:grpSp>
          <p:nvGrpSpPr>
            <p:cNvPr id="90" name="Google Shape;90;p18"/>
            <p:cNvGrpSpPr/>
            <p:nvPr/>
          </p:nvGrpSpPr>
          <p:grpSpPr>
            <a:xfrm rot="10800000">
              <a:off x="816657" y="415245"/>
              <a:ext cx="647700" cy="2620327"/>
              <a:chOff x="6144030" y="3967463"/>
              <a:chExt cx="647700" cy="2620327"/>
            </a:xfrm>
          </p:grpSpPr>
          <p:sp>
            <p:nvSpPr>
              <p:cNvPr id="91" name="Google Shape;91;p18"/>
              <p:cNvSpPr/>
              <p:nvPr/>
            </p:nvSpPr>
            <p:spPr>
              <a:xfrm>
                <a:off x="6380250" y="5425740"/>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2" name="Google Shape;92;p18"/>
              <p:cNvSpPr/>
              <p:nvPr/>
            </p:nvSpPr>
            <p:spPr>
              <a:xfrm>
                <a:off x="6425018" y="4879958"/>
                <a:ext cx="85725" cy="647700"/>
              </a:xfrm>
              <a:custGeom>
                <a:avLst/>
                <a:gdLst/>
                <a:ahLst/>
                <a:cxnLst/>
                <a:rect l="l" t="t" r="r" b="b"/>
                <a:pathLst>
                  <a:path w="85725" h="647700" extrusionOk="0">
                    <a:moveTo>
                      <a:pt x="0" y="0"/>
                    </a:moveTo>
                    <a:lnTo>
                      <a:pt x="90488" y="0"/>
                    </a:lnTo>
                    <a:lnTo>
                      <a:pt x="90488" y="656273"/>
                    </a:lnTo>
                    <a:lnTo>
                      <a:pt x="0" y="65627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3" name="Google Shape;93;p18"/>
              <p:cNvSpPr/>
              <p:nvPr/>
            </p:nvSpPr>
            <p:spPr>
              <a:xfrm>
                <a:off x="6144030" y="3967463"/>
                <a:ext cx="647700" cy="962025"/>
              </a:xfrm>
              <a:custGeom>
                <a:avLst/>
                <a:gdLst/>
                <a:ahLst/>
                <a:cxnLst/>
                <a:rect l="l" t="t" r="r" b="b"/>
                <a:pathLst>
                  <a:path w="647700" h="962025" extrusionOk="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94" name="Google Shape;94;p18"/>
            <p:cNvGrpSpPr/>
            <p:nvPr/>
          </p:nvGrpSpPr>
          <p:grpSpPr>
            <a:xfrm rot="10800000">
              <a:off x="2407238" y="415244"/>
              <a:ext cx="723900" cy="2683192"/>
              <a:chOff x="7734611" y="3897930"/>
              <a:chExt cx="723900" cy="2683192"/>
            </a:xfrm>
          </p:grpSpPr>
          <p:sp>
            <p:nvSpPr>
              <p:cNvPr id="95" name="Google Shape;95;p18"/>
              <p:cNvSpPr/>
              <p:nvPr/>
            </p:nvSpPr>
            <p:spPr>
              <a:xfrm>
                <a:off x="8010930" y="5419072"/>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6" name="Google Shape;96;p18"/>
              <p:cNvSpPr/>
              <p:nvPr/>
            </p:nvSpPr>
            <p:spPr>
              <a:xfrm>
                <a:off x="8056650" y="4774230"/>
                <a:ext cx="85725" cy="752475"/>
              </a:xfrm>
              <a:custGeom>
                <a:avLst/>
                <a:gdLst/>
                <a:ahLst/>
                <a:cxnLst/>
                <a:rect l="l" t="t" r="r" b="b"/>
                <a:pathLst>
                  <a:path w="85725" h="752475" extrusionOk="0">
                    <a:moveTo>
                      <a:pt x="0" y="0"/>
                    </a:moveTo>
                    <a:lnTo>
                      <a:pt x="90488" y="0"/>
                    </a:lnTo>
                    <a:lnTo>
                      <a:pt x="90488" y="755333"/>
                    </a:lnTo>
                    <a:lnTo>
                      <a:pt x="0" y="75533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97" name="Google Shape;97;p18"/>
              <p:cNvSpPr/>
              <p:nvPr/>
            </p:nvSpPr>
            <p:spPr>
              <a:xfrm>
                <a:off x="7734611" y="3897930"/>
                <a:ext cx="723900" cy="885825"/>
              </a:xfrm>
              <a:custGeom>
                <a:avLst/>
                <a:gdLst/>
                <a:ahLst/>
                <a:cxnLst/>
                <a:rect l="l" t="t" r="r" b="b"/>
                <a:pathLst>
                  <a:path w="723900" h="885825" extrusionOk="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98" name="Google Shape;98;p18"/>
            <p:cNvGrpSpPr/>
            <p:nvPr/>
          </p:nvGrpSpPr>
          <p:grpSpPr>
            <a:xfrm rot="10800000">
              <a:off x="1655809" y="415244"/>
              <a:ext cx="533400" cy="2638425"/>
              <a:chOff x="6983182" y="3979845"/>
              <a:chExt cx="533400" cy="2638425"/>
            </a:xfrm>
          </p:grpSpPr>
          <p:sp>
            <p:nvSpPr>
              <p:cNvPr id="99" name="Google Shape;99;p18"/>
              <p:cNvSpPr/>
              <p:nvPr/>
            </p:nvSpPr>
            <p:spPr>
              <a:xfrm>
                <a:off x="7151775" y="5456220"/>
                <a:ext cx="180975" cy="1162050"/>
              </a:xfrm>
              <a:custGeom>
                <a:avLst/>
                <a:gdLst/>
                <a:ahLst/>
                <a:cxnLst/>
                <a:rect l="l" t="t" r="r" b="b"/>
                <a:pathLst>
                  <a:path w="180975" h="1162050" extrusionOk="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0" name="Google Shape;100;p18"/>
              <p:cNvSpPr/>
              <p:nvPr/>
            </p:nvSpPr>
            <p:spPr>
              <a:xfrm>
                <a:off x="7197495" y="4812330"/>
                <a:ext cx="85725" cy="752475"/>
              </a:xfrm>
              <a:custGeom>
                <a:avLst/>
                <a:gdLst/>
                <a:ahLst/>
                <a:cxnLst/>
                <a:rect l="l" t="t" r="r" b="b"/>
                <a:pathLst>
                  <a:path w="85725" h="752475" extrusionOk="0">
                    <a:moveTo>
                      <a:pt x="0" y="0"/>
                    </a:moveTo>
                    <a:lnTo>
                      <a:pt x="90487" y="0"/>
                    </a:lnTo>
                    <a:lnTo>
                      <a:pt x="90487" y="755333"/>
                    </a:lnTo>
                    <a:lnTo>
                      <a:pt x="0" y="75533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01" name="Google Shape;101;p18"/>
              <p:cNvSpPr/>
              <p:nvPr/>
            </p:nvSpPr>
            <p:spPr>
              <a:xfrm>
                <a:off x="6983182" y="3979845"/>
                <a:ext cx="533400" cy="847725"/>
              </a:xfrm>
              <a:custGeom>
                <a:avLst/>
                <a:gdLst/>
                <a:ahLst/>
                <a:cxnLst/>
                <a:rect l="l" t="t" r="r" b="b"/>
                <a:pathLst>
                  <a:path w="533400" h="847725" extrusionOk="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02" name="Google Shape;102;p18"/>
            <p:cNvSpPr/>
            <p:nvPr/>
          </p:nvSpPr>
          <p:spPr>
            <a:xfrm rot="10800000">
              <a:off x="3210421" y="414455"/>
              <a:ext cx="680609" cy="2667548"/>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03" name="Google Shape;103;p18"/>
          <p:cNvSpPr txBox="1"/>
          <p:nvPr/>
        </p:nvSpPr>
        <p:spPr>
          <a:xfrm>
            <a:off x="0" y="160238"/>
            <a:ext cx="2012700" cy="534000"/>
          </a:xfrm>
          <a:prstGeom prst="rect">
            <a:avLst/>
          </a:prstGeom>
          <a:solidFill>
            <a:schemeClr val="lt1"/>
          </a:solidFill>
          <a:ln>
            <a:noFill/>
          </a:ln>
        </p:spPr>
        <p:txBody>
          <a:bodyPr spcFirstLastPara="1" wrap="square" lIns="68575" tIns="68575" rIns="68575" bIns="34275" anchor="ctr" anchorCtr="0">
            <a:noAutofit/>
          </a:bodyPr>
          <a:lstStyle/>
          <a:p>
            <a:pPr marL="0" marR="0" lvl="0" indent="0" algn="just" rtl="0">
              <a:lnSpc>
                <a:spcPct val="90000"/>
              </a:lnSpc>
              <a:spcBef>
                <a:spcPts val="0"/>
              </a:spcBef>
              <a:spcAft>
                <a:spcPts val="0"/>
              </a:spcAft>
              <a:buClr>
                <a:schemeClr val="dk1"/>
              </a:buClr>
              <a:buSzPts val="3300"/>
              <a:buFont typeface="Arial"/>
              <a:buNone/>
            </a:pPr>
            <a:endParaRPr sz="3300">
              <a:solidFill>
                <a:schemeClr val="accent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104"/>
        <p:cNvGrpSpPr/>
        <p:nvPr/>
      </p:nvGrpSpPr>
      <p:grpSpPr>
        <a:xfrm>
          <a:off x="0" y="0"/>
          <a:ext cx="0" cy="0"/>
          <a:chOff x="0" y="0"/>
          <a:chExt cx="0" cy="0"/>
        </a:xfrm>
      </p:grpSpPr>
      <p:sp>
        <p:nvSpPr>
          <p:cNvPr id="105" name="Google Shape;105;p19"/>
          <p:cNvSpPr>
            <a:spLocks noGrp="1"/>
          </p:cNvSpPr>
          <p:nvPr>
            <p:ph type="pic" idx="2"/>
          </p:nvPr>
        </p:nvSpPr>
        <p:spPr>
          <a:xfrm>
            <a:off x="396131"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6" name="Google Shape;106;p19"/>
          <p:cNvSpPr>
            <a:spLocks noGrp="1"/>
          </p:cNvSpPr>
          <p:nvPr>
            <p:ph type="pic" idx="3"/>
          </p:nvPr>
        </p:nvSpPr>
        <p:spPr>
          <a:xfrm>
            <a:off x="2592074"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7" name="Google Shape;107;p19"/>
          <p:cNvSpPr>
            <a:spLocks noGrp="1"/>
          </p:cNvSpPr>
          <p:nvPr>
            <p:ph type="pic" idx="4"/>
          </p:nvPr>
        </p:nvSpPr>
        <p:spPr>
          <a:xfrm>
            <a:off x="6983957"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8" name="Google Shape;108;p19"/>
          <p:cNvSpPr>
            <a:spLocks noGrp="1"/>
          </p:cNvSpPr>
          <p:nvPr>
            <p:ph type="pic" idx="5"/>
          </p:nvPr>
        </p:nvSpPr>
        <p:spPr>
          <a:xfrm>
            <a:off x="4788016"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110"/>
        <p:cNvGrpSpPr/>
        <p:nvPr/>
      </p:nvGrpSpPr>
      <p:grpSpPr>
        <a:xfrm>
          <a:off x="0" y="0"/>
          <a:ext cx="0" cy="0"/>
          <a:chOff x="0" y="0"/>
          <a:chExt cx="0" cy="0"/>
        </a:xfrm>
      </p:grpSpPr>
      <p:sp>
        <p:nvSpPr>
          <p:cNvPr id="111" name="Google Shape;111;p21"/>
          <p:cNvSpPr/>
          <p:nvPr/>
        </p:nvSpPr>
        <p:spPr>
          <a:xfrm>
            <a:off x="0" y="0"/>
            <a:ext cx="20067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112" name="Google Shape;112;p21"/>
          <p:cNvGrpSpPr/>
          <p:nvPr/>
        </p:nvGrpSpPr>
        <p:grpSpPr>
          <a:xfrm>
            <a:off x="1195163" y="2123528"/>
            <a:ext cx="1284663" cy="2842780"/>
            <a:chOff x="9811908" y="1631854"/>
            <a:chExt cx="1856718" cy="4108658"/>
          </a:xfrm>
        </p:grpSpPr>
        <p:sp>
          <p:nvSpPr>
            <p:cNvPr id="113" name="Google Shape;113;p21"/>
            <p:cNvSpPr/>
            <p:nvPr/>
          </p:nvSpPr>
          <p:spPr>
            <a:xfrm>
              <a:off x="10906626" y="2996891"/>
              <a:ext cx="762000" cy="161925"/>
            </a:xfrm>
            <a:custGeom>
              <a:avLst/>
              <a:gdLst/>
              <a:ahLst/>
              <a:cxnLst/>
              <a:rect l="l" t="t" r="r" b="b"/>
              <a:pathLst>
                <a:path w="762000" h="161925" extrusionOk="0">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4" name="Google Shape;114;p21"/>
            <p:cNvSpPr/>
            <p:nvPr/>
          </p:nvSpPr>
          <p:spPr>
            <a:xfrm>
              <a:off x="9811908" y="1863837"/>
              <a:ext cx="1181100" cy="3876675"/>
            </a:xfrm>
            <a:custGeom>
              <a:avLst/>
              <a:gdLst/>
              <a:ahLst/>
              <a:cxnLst/>
              <a:rect l="l" t="t" r="r" b="b"/>
              <a:pathLst>
                <a:path w="1181100" h="3876675" extrusionOk="0">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5" name="Google Shape;115;p21"/>
            <p:cNvSpPr/>
            <p:nvPr/>
          </p:nvSpPr>
          <p:spPr>
            <a:xfrm>
              <a:off x="10033518" y="1631854"/>
              <a:ext cx="581025" cy="409575"/>
            </a:xfrm>
            <a:custGeom>
              <a:avLst/>
              <a:gdLst/>
              <a:ahLst/>
              <a:cxnLst/>
              <a:rect l="l" t="t" r="r" b="b"/>
              <a:pathLst>
                <a:path w="581025" h="409575" extrusionOk="0">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6" name="Google Shape;116;p21"/>
            <p:cNvSpPr/>
            <p:nvPr/>
          </p:nvSpPr>
          <p:spPr>
            <a:xfrm>
              <a:off x="10056043" y="2303471"/>
              <a:ext cx="342900" cy="733425"/>
            </a:xfrm>
            <a:custGeom>
              <a:avLst/>
              <a:gdLst/>
              <a:ahLst/>
              <a:cxnLst/>
              <a:rect l="l" t="t" r="r" b="b"/>
              <a:pathLst>
                <a:path w="342900" h="733425" extrusionOk="0">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7" name="Google Shape;117;p21"/>
            <p:cNvSpPr/>
            <p:nvPr/>
          </p:nvSpPr>
          <p:spPr>
            <a:xfrm>
              <a:off x="9913846" y="3155958"/>
              <a:ext cx="647700" cy="1152525"/>
            </a:xfrm>
            <a:custGeom>
              <a:avLst/>
              <a:gdLst/>
              <a:ahLst/>
              <a:cxnLst/>
              <a:rect l="l" t="t" r="r" b="b"/>
              <a:pathLst>
                <a:path w="647700" h="1152525" extrusionOk="0">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118" name="Google Shape;118;p21"/>
          <p:cNvCxnSpPr/>
          <p:nvPr/>
        </p:nvCxnSpPr>
        <p:spPr>
          <a:xfrm>
            <a:off x="0" y="766431"/>
            <a:ext cx="2006700" cy="0"/>
          </a:xfrm>
          <a:prstGeom prst="straightConnector1">
            <a:avLst/>
          </a:prstGeom>
          <a:noFill/>
          <a:ln w="19050" cap="flat" cmpd="sng">
            <a:solidFill>
              <a:schemeClr val="lt1"/>
            </a:solidFill>
            <a:prstDash val="solid"/>
            <a:miter lim="800000"/>
            <a:headEnd type="none" w="sm" len="sm"/>
            <a:tailEnd type="none" w="sm" len="sm"/>
          </a:ln>
        </p:spPr>
      </p:cxnSp>
      <p:grpSp>
        <p:nvGrpSpPr>
          <p:cNvPr id="119" name="Google Shape;119;p21"/>
          <p:cNvGrpSpPr/>
          <p:nvPr/>
        </p:nvGrpSpPr>
        <p:grpSpPr>
          <a:xfrm>
            <a:off x="405270" y="746862"/>
            <a:ext cx="1196546" cy="1044605"/>
            <a:chOff x="816657" y="414455"/>
            <a:chExt cx="3074373" cy="2683980"/>
          </a:xfrm>
        </p:grpSpPr>
        <p:grpSp>
          <p:nvGrpSpPr>
            <p:cNvPr id="120" name="Google Shape;120;p21"/>
            <p:cNvGrpSpPr/>
            <p:nvPr/>
          </p:nvGrpSpPr>
          <p:grpSpPr>
            <a:xfrm rot="10800000">
              <a:off x="816657" y="415245"/>
              <a:ext cx="647700" cy="2620327"/>
              <a:chOff x="6144030" y="3967463"/>
              <a:chExt cx="647700" cy="2620327"/>
            </a:xfrm>
          </p:grpSpPr>
          <p:sp>
            <p:nvSpPr>
              <p:cNvPr id="121" name="Google Shape;121;p21"/>
              <p:cNvSpPr/>
              <p:nvPr/>
            </p:nvSpPr>
            <p:spPr>
              <a:xfrm>
                <a:off x="6380250" y="5425740"/>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2" name="Google Shape;122;p21"/>
              <p:cNvSpPr/>
              <p:nvPr/>
            </p:nvSpPr>
            <p:spPr>
              <a:xfrm>
                <a:off x="6425018" y="4879958"/>
                <a:ext cx="85725" cy="647700"/>
              </a:xfrm>
              <a:custGeom>
                <a:avLst/>
                <a:gdLst/>
                <a:ahLst/>
                <a:cxnLst/>
                <a:rect l="l" t="t" r="r" b="b"/>
                <a:pathLst>
                  <a:path w="85725" h="647700" extrusionOk="0">
                    <a:moveTo>
                      <a:pt x="0" y="0"/>
                    </a:moveTo>
                    <a:lnTo>
                      <a:pt x="90488" y="0"/>
                    </a:lnTo>
                    <a:lnTo>
                      <a:pt x="90488" y="656273"/>
                    </a:lnTo>
                    <a:lnTo>
                      <a:pt x="0" y="65627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3" name="Google Shape;123;p21"/>
              <p:cNvSpPr/>
              <p:nvPr/>
            </p:nvSpPr>
            <p:spPr>
              <a:xfrm>
                <a:off x="6144030" y="3967463"/>
                <a:ext cx="647700" cy="962025"/>
              </a:xfrm>
              <a:custGeom>
                <a:avLst/>
                <a:gdLst/>
                <a:ahLst/>
                <a:cxnLst/>
                <a:rect l="l" t="t" r="r" b="b"/>
                <a:pathLst>
                  <a:path w="647700" h="962025" extrusionOk="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24" name="Google Shape;124;p21"/>
            <p:cNvGrpSpPr/>
            <p:nvPr/>
          </p:nvGrpSpPr>
          <p:grpSpPr>
            <a:xfrm rot="10800000">
              <a:off x="2407238" y="415244"/>
              <a:ext cx="723900" cy="2683192"/>
              <a:chOff x="7734611" y="3897930"/>
              <a:chExt cx="723900" cy="2683192"/>
            </a:xfrm>
          </p:grpSpPr>
          <p:sp>
            <p:nvSpPr>
              <p:cNvPr id="125" name="Google Shape;125;p21"/>
              <p:cNvSpPr/>
              <p:nvPr/>
            </p:nvSpPr>
            <p:spPr>
              <a:xfrm>
                <a:off x="8010930" y="5419072"/>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6" name="Google Shape;126;p21"/>
              <p:cNvSpPr/>
              <p:nvPr/>
            </p:nvSpPr>
            <p:spPr>
              <a:xfrm>
                <a:off x="8056650" y="4774230"/>
                <a:ext cx="85725" cy="752475"/>
              </a:xfrm>
              <a:custGeom>
                <a:avLst/>
                <a:gdLst/>
                <a:ahLst/>
                <a:cxnLst/>
                <a:rect l="l" t="t" r="r" b="b"/>
                <a:pathLst>
                  <a:path w="85725" h="752475" extrusionOk="0">
                    <a:moveTo>
                      <a:pt x="0" y="0"/>
                    </a:moveTo>
                    <a:lnTo>
                      <a:pt x="90488" y="0"/>
                    </a:lnTo>
                    <a:lnTo>
                      <a:pt x="90488" y="755333"/>
                    </a:lnTo>
                    <a:lnTo>
                      <a:pt x="0" y="75533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7" name="Google Shape;127;p21"/>
              <p:cNvSpPr/>
              <p:nvPr/>
            </p:nvSpPr>
            <p:spPr>
              <a:xfrm>
                <a:off x="7734611" y="3897930"/>
                <a:ext cx="723900" cy="885825"/>
              </a:xfrm>
              <a:custGeom>
                <a:avLst/>
                <a:gdLst/>
                <a:ahLst/>
                <a:cxnLst/>
                <a:rect l="l" t="t" r="r" b="b"/>
                <a:pathLst>
                  <a:path w="723900" h="885825" extrusionOk="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128" name="Google Shape;128;p21"/>
            <p:cNvGrpSpPr/>
            <p:nvPr/>
          </p:nvGrpSpPr>
          <p:grpSpPr>
            <a:xfrm rot="10800000">
              <a:off x="1655809" y="415244"/>
              <a:ext cx="533400" cy="2638425"/>
              <a:chOff x="6983182" y="3979845"/>
              <a:chExt cx="533400" cy="2638425"/>
            </a:xfrm>
          </p:grpSpPr>
          <p:sp>
            <p:nvSpPr>
              <p:cNvPr id="129" name="Google Shape;129;p21"/>
              <p:cNvSpPr/>
              <p:nvPr/>
            </p:nvSpPr>
            <p:spPr>
              <a:xfrm>
                <a:off x="7151775" y="5456220"/>
                <a:ext cx="180975" cy="1162050"/>
              </a:xfrm>
              <a:custGeom>
                <a:avLst/>
                <a:gdLst/>
                <a:ahLst/>
                <a:cxnLst/>
                <a:rect l="l" t="t" r="r" b="b"/>
                <a:pathLst>
                  <a:path w="180975" h="1162050" extrusionOk="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0" name="Google Shape;130;p21"/>
              <p:cNvSpPr/>
              <p:nvPr/>
            </p:nvSpPr>
            <p:spPr>
              <a:xfrm>
                <a:off x="7197495" y="4812330"/>
                <a:ext cx="85725" cy="752475"/>
              </a:xfrm>
              <a:custGeom>
                <a:avLst/>
                <a:gdLst/>
                <a:ahLst/>
                <a:cxnLst/>
                <a:rect l="l" t="t" r="r" b="b"/>
                <a:pathLst>
                  <a:path w="85725" h="752475" extrusionOk="0">
                    <a:moveTo>
                      <a:pt x="0" y="0"/>
                    </a:moveTo>
                    <a:lnTo>
                      <a:pt x="90487" y="0"/>
                    </a:lnTo>
                    <a:lnTo>
                      <a:pt x="90487" y="755333"/>
                    </a:lnTo>
                    <a:lnTo>
                      <a:pt x="0" y="755333"/>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1" name="Google Shape;131;p21"/>
              <p:cNvSpPr/>
              <p:nvPr/>
            </p:nvSpPr>
            <p:spPr>
              <a:xfrm>
                <a:off x="6983182" y="3979845"/>
                <a:ext cx="533400" cy="847725"/>
              </a:xfrm>
              <a:custGeom>
                <a:avLst/>
                <a:gdLst/>
                <a:ahLst/>
                <a:cxnLst/>
                <a:rect l="l" t="t" r="r" b="b"/>
                <a:pathLst>
                  <a:path w="533400" h="847725" extrusionOk="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32" name="Google Shape;132;p21"/>
            <p:cNvSpPr/>
            <p:nvPr/>
          </p:nvSpPr>
          <p:spPr>
            <a:xfrm rot="10800000">
              <a:off x="3210421" y="414455"/>
              <a:ext cx="680609" cy="2667548"/>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133" name="Google Shape;133;p21"/>
          <p:cNvSpPr txBox="1"/>
          <p:nvPr/>
        </p:nvSpPr>
        <p:spPr>
          <a:xfrm>
            <a:off x="0" y="160238"/>
            <a:ext cx="2012700" cy="534000"/>
          </a:xfrm>
          <a:prstGeom prst="rect">
            <a:avLst/>
          </a:prstGeom>
          <a:solidFill>
            <a:schemeClr val="lt1"/>
          </a:solidFill>
          <a:ln>
            <a:noFill/>
          </a:ln>
        </p:spPr>
        <p:txBody>
          <a:bodyPr spcFirstLastPara="1" wrap="square" lIns="68575" tIns="68575" rIns="68575" bIns="34275" anchor="ctr" anchorCtr="0">
            <a:noAutofit/>
          </a:bodyPr>
          <a:lstStyle/>
          <a:p>
            <a:pPr marL="0" marR="0" lvl="0" indent="0" algn="just" rtl="0">
              <a:lnSpc>
                <a:spcPct val="90000"/>
              </a:lnSpc>
              <a:spcBef>
                <a:spcPts val="0"/>
              </a:spcBef>
              <a:spcAft>
                <a:spcPts val="0"/>
              </a:spcAft>
              <a:buClr>
                <a:schemeClr val="dk1"/>
              </a:buClr>
              <a:buSzPts val="3300"/>
              <a:buFont typeface="Arial"/>
              <a:buNone/>
            </a:pPr>
            <a:endParaRPr sz="3300">
              <a:solidFill>
                <a:schemeClr val="accent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slide layout">
  <p:cSld name="Image slide layout">
    <p:spTree>
      <p:nvGrpSpPr>
        <p:cNvPr id="1" name="Shape 134"/>
        <p:cNvGrpSpPr/>
        <p:nvPr/>
      </p:nvGrpSpPr>
      <p:grpSpPr>
        <a:xfrm>
          <a:off x="0" y="0"/>
          <a:ext cx="0" cy="0"/>
          <a:chOff x="0" y="0"/>
          <a:chExt cx="0" cy="0"/>
        </a:xfrm>
      </p:grpSpPr>
      <p:sp>
        <p:nvSpPr>
          <p:cNvPr id="135" name="Google Shape;135;p22"/>
          <p:cNvSpPr>
            <a:spLocks noGrp="1"/>
          </p:cNvSpPr>
          <p:nvPr>
            <p:ph type="pic" idx="2"/>
          </p:nvPr>
        </p:nvSpPr>
        <p:spPr>
          <a:xfrm>
            <a:off x="441584" y="1387757"/>
            <a:ext cx="1920300" cy="30861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6" name="Google Shape;136;p22"/>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37" name="Google Shape;137;p22"/>
          <p:cNvSpPr/>
          <p:nvPr/>
        </p:nvSpPr>
        <p:spPr>
          <a:xfrm>
            <a:off x="3714750" y="899705"/>
            <a:ext cx="17145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8" name="Google Shape;138;p22"/>
          <p:cNvSpPr>
            <a:spLocks noGrp="1"/>
          </p:cNvSpPr>
          <p:nvPr>
            <p:ph type="pic" idx="3"/>
          </p:nvPr>
        </p:nvSpPr>
        <p:spPr>
          <a:xfrm>
            <a:off x="4680151" y="1387757"/>
            <a:ext cx="1920300" cy="30861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spTree>
      <p:nvGrpSpPr>
        <p:cNvPr id="1" name="Shape 1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40"/>
        <p:cNvGrpSpPr/>
        <p:nvPr/>
      </p:nvGrpSpPr>
      <p:grpSpPr>
        <a:xfrm>
          <a:off x="0" y="0"/>
          <a:ext cx="0" cy="0"/>
          <a:chOff x="0" y="0"/>
          <a:chExt cx="0" cy="0"/>
        </a:xfrm>
      </p:grpSpPr>
      <p:sp>
        <p:nvSpPr>
          <p:cNvPr id="141" name="Google Shape;141;p24"/>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42" name="Google Shape;142;p24"/>
          <p:cNvSpPr/>
          <p:nvPr/>
        </p:nvSpPr>
        <p:spPr>
          <a:xfrm>
            <a:off x="3714750" y="899705"/>
            <a:ext cx="17145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143" name="Google Shape;143;p24"/>
          <p:cNvCxnSpPr/>
          <p:nvPr/>
        </p:nvCxnSpPr>
        <p:spPr>
          <a:xfrm>
            <a:off x="0" y="4935551"/>
            <a:ext cx="9144000" cy="0"/>
          </a:xfrm>
          <a:prstGeom prst="straightConnector1">
            <a:avLst/>
          </a:prstGeom>
          <a:noFill/>
          <a:ln w="19050" cap="flat" cmpd="sng">
            <a:solidFill>
              <a:schemeClr val="accent2"/>
            </a:solidFill>
            <a:prstDash val="solid"/>
            <a:miter lim="800000"/>
            <a:headEnd type="none" w="sm" len="sm"/>
            <a:tailEnd type="none" w="sm" len="sm"/>
          </a:ln>
        </p:spPr>
      </p:cxnSp>
      <p:grpSp>
        <p:nvGrpSpPr>
          <p:cNvPr id="144" name="Google Shape;144;p24"/>
          <p:cNvGrpSpPr/>
          <p:nvPr/>
        </p:nvGrpSpPr>
        <p:grpSpPr>
          <a:xfrm flipH="1">
            <a:off x="8200110" y="3339448"/>
            <a:ext cx="857882" cy="1672509"/>
            <a:chOff x="331796" y="2976958"/>
            <a:chExt cx="1858899" cy="3624072"/>
          </a:xfrm>
        </p:grpSpPr>
        <p:grpSp>
          <p:nvGrpSpPr>
            <p:cNvPr id="145" name="Google Shape;145;p24"/>
            <p:cNvGrpSpPr/>
            <p:nvPr/>
          </p:nvGrpSpPr>
          <p:grpSpPr>
            <a:xfrm>
              <a:off x="331796" y="2976958"/>
              <a:ext cx="1858899" cy="3624072"/>
              <a:chOff x="331796" y="2976958"/>
              <a:chExt cx="1858899" cy="3624072"/>
            </a:xfrm>
          </p:grpSpPr>
          <p:sp>
            <p:nvSpPr>
              <p:cNvPr id="146" name="Google Shape;146;p24"/>
              <p:cNvSpPr/>
              <p:nvPr/>
            </p:nvSpPr>
            <p:spPr>
              <a:xfrm>
                <a:off x="331796" y="2976958"/>
                <a:ext cx="1858899" cy="3624072"/>
              </a:xfrm>
              <a:custGeom>
                <a:avLst/>
                <a:gdLst/>
                <a:ahLst/>
                <a:cxnLst/>
                <a:rect l="l" t="t" r="r" b="b"/>
                <a:pathLst>
                  <a:path w="1133475" h="2209800" extrusionOk="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7" name="Google Shape;147;p24"/>
              <p:cNvSpPr/>
              <p:nvPr/>
            </p:nvSpPr>
            <p:spPr>
              <a:xfrm>
                <a:off x="872487" y="3756991"/>
                <a:ext cx="551393" cy="1537213"/>
              </a:xfrm>
              <a:custGeom>
                <a:avLst/>
                <a:gdLst/>
                <a:ahLst/>
                <a:cxnLst/>
                <a:rect l="l" t="t" r="r" b="b"/>
                <a:pathLst>
                  <a:path w="551393" h="1537213" extrusionOk="0">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48" name="Google Shape;148;p24"/>
            <p:cNvSpPr/>
            <p:nvPr/>
          </p:nvSpPr>
          <p:spPr>
            <a:xfrm>
              <a:off x="1666217" y="3867149"/>
              <a:ext cx="521066" cy="319463"/>
            </a:xfrm>
            <a:custGeom>
              <a:avLst/>
              <a:gdLst/>
              <a:ahLst/>
              <a:cxnLst/>
              <a:rect l="l" t="t" r="r" b="b"/>
              <a:pathLst>
                <a:path w="551393" h="338056" extrusionOk="0">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3_Image slide layout">
  <p:cSld name="13_Image slide layout">
    <p:spTree>
      <p:nvGrpSpPr>
        <p:cNvPr id="1" name="Shape 149"/>
        <p:cNvGrpSpPr/>
        <p:nvPr/>
      </p:nvGrpSpPr>
      <p:grpSpPr>
        <a:xfrm>
          <a:off x="0" y="0"/>
          <a:ext cx="0" cy="0"/>
          <a:chOff x="0" y="0"/>
          <a:chExt cx="0" cy="0"/>
        </a:xfrm>
      </p:grpSpPr>
      <p:sp>
        <p:nvSpPr>
          <p:cNvPr id="150" name="Google Shape;150;p25"/>
          <p:cNvSpPr>
            <a:spLocks noGrp="1"/>
          </p:cNvSpPr>
          <p:nvPr>
            <p:ph type="pic" idx="2"/>
          </p:nvPr>
        </p:nvSpPr>
        <p:spPr>
          <a:xfrm>
            <a:off x="0" y="0"/>
            <a:ext cx="9144000" cy="5143500"/>
          </a:xfrm>
          <a:prstGeom prst="rect">
            <a:avLst/>
          </a:prstGeom>
          <a:solidFill>
            <a:srgbClr val="F2F2F2"/>
          </a:solidFill>
          <a:ln>
            <a:noFill/>
          </a:ln>
        </p:spPr>
        <p:txBody>
          <a:bodyPr spcFirstLastPara="1" wrap="square" lIns="68575" tIns="34275" rIns="68575" bIns="34275" anchor="t" anchorCtr="0">
            <a:noAutofit/>
          </a:bodyPr>
          <a:lstStyle>
            <a:lvl1pPr marR="0" lvl="0" algn="ctr" rtl="0">
              <a:lnSpc>
                <a:spcPct val="90000"/>
              </a:lnSpc>
              <a:spcBef>
                <a:spcPts val="800"/>
              </a:spcBef>
              <a:spcAft>
                <a:spcPts val="0"/>
              </a:spcAft>
              <a:buClr>
                <a:srgbClr val="3F3F3F"/>
              </a:buClr>
              <a:buSzPts val="1500"/>
              <a:buFont typeface="Arial"/>
              <a:buNone/>
              <a:defRPr sz="15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1" name="Google Shape;151;p25"/>
          <p:cNvSpPr>
            <a:spLocks noGrp="1"/>
          </p:cNvSpPr>
          <p:nvPr>
            <p:ph type="pic" idx="3"/>
          </p:nvPr>
        </p:nvSpPr>
        <p:spPr>
          <a:xfrm>
            <a:off x="531791" y="2372776"/>
            <a:ext cx="2381100" cy="1826700"/>
          </a:xfrm>
          <a:prstGeom prst="rect">
            <a:avLst/>
          </a:prstGeom>
          <a:solidFill>
            <a:srgbClr val="D8D8D8"/>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2" name="Google Shape;152;p25"/>
          <p:cNvSpPr>
            <a:spLocks noGrp="1"/>
          </p:cNvSpPr>
          <p:nvPr>
            <p:ph type="pic" idx="4"/>
          </p:nvPr>
        </p:nvSpPr>
        <p:spPr>
          <a:xfrm rot="-589741">
            <a:off x="3387897" y="2104921"/>
            <a:ext cx="2381253" cy="1826493"/>
          </a:xfrm>
          <a:prstGeom prst="rect">
            <a:avLst/>
          </a:prstGeom>
          <a:solidFill>
            <a:srgbClr val="D8D8D8"/>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3" name="Google Shape;153;p25"/>
          <p:cNvSpPr>
            <a:spLocks noGrp="1"/>
          </p:cNvSpPr>
          <p:nvPr>
            <p:ph type="pic" idx="5"/>
          </p:nvPr>
        </p:nvSpPr>
        <p:spPr>
          <a:xfrm>
            <a:off x="6244046" y="2372776"/>
            <a:ext cx="2381100" cy="1826700"/>
          </a:xfrm>
          <a:prstGeom prst="rect">
            <a:avLst/>
          </a:prstGeom>
          <a:solidFill>
            <a:srgbClr val="D8D8D8"/>
          </a:solidFill>
          <a:ln w="635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spTree>
      <p:nvGrpSpPr>
        <p:cNvPr id="1" name="Shape 154"/>
        <p:cNvGrpSpPr/>
        <p:nvPr/>
      </p:nvGrpSpPr>
      <p:grpSpPr>
        <a:xfrm>
          <a:off x="0" y="0"/>
          <a:ext cx="0" cy="0"/>
          <a:chOff x="0" y="0"/>
          <a:chExt cx="0" cy="0"/>
        </a:xfrm>
      </p:grpSpPr>
      <p:sp>
        <p:nvSpPr>
          <p:cNvPr id="155" name="Google Shape;155;p26"/>
          <p:cNvSpPr/>
          <p:nvPr/>
        </p:nvSpPr>
        <p:spPr>
          <a:xfrm>
            <a:off x="2762794" y="976447"/>
            <a:ext cx="3771900" cy="3771900"/>
          </a:xfrm>
          <a:prstGeom prst="frame">
            <a:avLst>
              <a:gd name="adj1" fmla="val 138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p26"/>
          <p:cNvSpPr>
            <a:spLocks noGrp="1"/>
          </p:cNvSpPr>
          <p:nvPr>
            <p:ph type="pic" idx="2"/>
          </p:nvPr>
        </p:nvSpPr>
        <p:spPr>
          <a:xfrm>
            <a:off x="5157278" y="532313"/>
            <a:ext cx="3222300" cy="37263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7" name="Google Shape;157;p26"/>
          <p:cNvSpPr>
            <a:spLocks noGrp="1"/>
          </p:cNvSpPr>
          <p:nvPr>
            <p:ph type="pic" idx="3"/>
          </p:nvPr>
        </p:nvSpPr>
        <p:spPr>
          <a:xfrm>
            <a:off x="1587137" y="2024744"/>
            <a:ext cx="3150600" cy="19686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Image slide layout">
  <p:cSld name="3_Image slide layout">
    <p:spTree>
      <p:nvGrpSpPr>
        <p:cNvPr id="1" name="Shape 158"/>
        <p:cNvGrpSpPr/>
        <p:nvPr/>
      </p:nvGrpSpPr>
      <p:grpSpPr>
        <a:xfrm>
          <a:off x="0" y="0"/>
          <a:ext cx="0" cy="0"/>
          <a:chOff x="0" y="0"/>
          <a:chExt cx="0" cy="0"/>
        </a:xfrm>
      </p:grpSpPr>
      <p:sp>
        <p:nvSpPr>
          <p:cNvPr id="159" name="Google Shape;159;p27"/>
          <p:cNvSpPr>
            <a:spLocks noGrp="1"/>
          </p:cNvSpPr>
          <p:nvPr>
            <p:ph type="pic" idx="2"/>
          </p:nvPr>
        </p:nvSpPr>
        <p:spPr>
          <a:xfrm>
            <a:off x="519962" y="457202"/>
            <a:ext cx="3268200" cy="42291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_Contents slide layout">
  <p:cSld name="3_Contents slide layout">
    <p:spTree>
      <p:nvGrpSpPr>
        <p:cNvPr id="1" name="Shape 160"/>
        <p:cNvGrpSpPr/>
        <p:nvPr/>
      </p:nvGrpSpPr>
      <p:grpSpPr>
        <a:xfrm>
          <a:off x="0" y="0"/>
          <a:ext cx="0" cy="0"/>
          <a:chOff x="0" y="0"/>
          <a:chExt cx="0" cy="0"/>
        </a:xfrm>
      </p:grpSpPr>
      <p:sp>
        <p:nvSpPr>
          <p:cNvPr id="161" name="Google Shape;161;p28"/>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2" name="Google Shape;162;p28"/>
          <p:cNvSpPr/>
          <p:nvPr/>
        </p:nvSpPr>
        <p:spPr>
          <a:xfrm>
            <a:off x="3714750" y="899705"/>
            <a:ext cx="17145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3" name="Google Shape;163;p28"/>
          <p:cNvSpPr/>
          <p:nvPr/>
        </p:nvSpPr>
        <p:spPr>
          <a:xfrm rot="8743648">
            <a:off x="34810" y="-78415"/>
            <a:ext cx="1547087" cy="1007391"/>
          </a:xfrm>
          <a:custGeom>
            <a:avLst/>
            <a:gdLst/>
            <a:ahLst/>
            <a:cxnLst/>
            <a:rect l="l" t="t" r="r" b="b"/>
            <a:pathLst>
              <a:path w="2062038" h="1342703" extrusionOk="0">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2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Google Shape;164;p28"/>
          <p:cNvSpPr/>
          <p:nvPr/>
        </p:nvSpPr>
        <p:spPr>
          <a:xfrm rot="-1665512">
            <a:off x="8260156" y="4306776"/>
            <a:ext cx="869874" cy="585121"/>
          </a:xfrm>
          <a:custGeom>
            <a:avLst/>
            <a:gdLst/>
            <a:ahLst/>
            <a:cxnLst/>
            <a:rect l="l" t="t" r="r" b="b"/>
            <a:pathLst>
              <a:path w="1157545" h="778623" extrusionOk="0">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2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p28"/>
          <p:cNvSpPr/>
          <p:nvPr/>
        </p:nvSpPr>
        <p:spPr>
          <a:xfrm rot="-4263210">
            <a:off x="7624112" y="4289559"/>
            <a:ext cx="632560" cy="598823"/>
          </a:xfrm>
          <a:custGeom>
            <a:avLst/>
            <a:gdLst/>
            <a:ahLst/>
            <a:cxnLst/>
            <a:rect l="l" t="t" r="r" b="b"/>
            <a:pathLst>
              <a:path w="3571875" h="3381375" extrusionOk="0">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Google Shape;166;p28"/>
          <p:cNvSpPr/>
          <p:nvPr/>
        </p:nvSpPr>
        <p:spPr>
          <a:xfrm rot="-1262251">
            <a:off x="8196995" y="3795759"/>
            <a:ext cx="497505" cy="516491"/>
          </a:xfrm>
          <a:custGeom>
            <a:avLst/>
            <a:gdLst/>
            <a:ahLst/>
            <a:cxnLst/>
            <a:rect l="l" t="t" r="r" b="b"/>
            <a:pathLst>
              <a:path w="3571875" h="3381375" extrusionOk="0">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2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Google Shape;167;p28"/>
          <p:cNvSpPr/>
          <p:nvPr/>
        </p:nvSpPr>
        <p:spPr>
          <a:xfrm>
            <a:off x="0" y="4935552"/>
            <a:ext cx="9144000" cy="207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Image slide layout">
  <p:cSld name="4_Image slide layout">
    <p:spTree>
      <p:nvGrpSpPr>
        <p:cNvPr id="1" name="Shape 168"/>
        <p:cNvGrpSpPr/>
        <p:nvPr/>
      </p:nvGrpSpPr>
      <p:grpSpPr>
        <a:xfrm>
          <a:off x="0" y="0"/>
          <a:ext cx="0" cy="0"/>
          <a:chOff x="0" y="0"/>
          <a:chExt cx="0" cy="0"/>
        </a:xfrm>
      </p:grpSpPr>
      <p:sp>
        <p:nvSpPr>
          <p:cNvPr id="169" name="Google Shape;169;p29"/>
          <p:cNvSpPr/>
          <p:nvPr/>
        </p:nvSpPr>
        <p:spPr>
          <a:xfrm>
            <a:off x="-14287" y="114300"/>
            <a:ext cx="9158288" cy="3518453"/>
          </a:xfrm>
          <a:custGeom>
            <a:avLst/>
            <a:gdLst/>
            <a:ahLst/>
            <a:cxnLst/>
            <a:rect l="l" t="t" r="r" b="b"/>
            <a:pathLst>
              <a:path w="12211051" h="4691270" extrusionOk="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0" name="Google Shape;170;p29"/>
          <p:cNvSpPr>
            <a:spLocks noGrp="1"/>
          </p:cNvSpPr>
          <p:nvPr>
            <p:ph type="pic" idx="2"/>
          </p:nvPr>
        </p:nvSpPr>
        <p:spPr>
          <a:xfrm>
            <a:off x="-14287" y="0"/>
            <a:ext cx="9158400" cy="3518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1" name="Google Shape;171;p29"/>
          <p:cNvSpPr>
            <a:spLocks noGrp="1"/>
          </p:cNvSpPr>
          <p:nvPr>
            <p:ph type="pic" idx="3"/>
          </p:nvPr>
        </p:nvSpPr>
        <p:spPr>
          <a:xfrm>
            <a:off x="1125499" y="2141657"/>
            <a:ext cx="1472700" cy="14727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2" name="Google Shape;172;p29"/>
          <p:cNvSpPr>
            <a:spLocks noGrp="1"/>
          </p:cNvSpPr>
          <p:nvPr>
            <p:ph type="pic" idx="4"/>
          </p:nvPr>
        </p:nvSpPr>
        <p:spPr>
          <a:xfrm>
            <a:off x="3816596" y="2688294"/>
            <a:ext cx="1472700" cy="14727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3" name="Google Shape;173;p29"/>
          <p:cNvSpPr>
            <a:spLocks noGrp="1"/>
          </p:cNvSpPr>
          <p:nvPr>
            <p:ph type="pic" idx="5"/>
          </p:nvPr>
        </p:nvSpPr>
        <p:spPr>
          <a:xfrm>
            <a:off x="6520513" y="2141657"/>
            <a:ext cx="1472700" cy="14727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_Image slide layout">
  <p:cSld name="5_Image slide layout">
    <p:bg>
      <p:bgPr>
        <a:solidFill>
          <a:schemeClr val="accent4"/>
        </a:solidFill>
        <a:effectLst/>
      </p:bgPr>
    </p:bg>
    <p:spTree>
      <p:nvGrpSpPr>
        <p:cNvPr id="1" name="Shape 174"/>
        <p:cNvGrpSpPr/>
        <p:nvPr/>
      </p:nvGrpSpPr>
      <p:grpSpPr>
        <a:xfrm>
          <a:off x="0" y="0"/>
          <a:ext cx="0" cy="0"/>
          <a:chOff x="0" y="0"/>
          <a:chExt cx="0" cy="0"/>
        </a:xfrm>
      </p:grpSpPr>
      <p:sp>
        <p:nvSpPr>
          <p:cNvPr id="175" name="Google Shape;175;p30"/>
          <p:cNvSpPr/>
          <p:nvPr/>
        </p:nvSpPr>
        <p:spPr>
          <a:xfrm>
            <a:off x="-54622" y="-90723"/>
            <a:ext cx="5325000" cy="5325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6" name="Google Shape;176;p30"/>
          <p:cNvSpPr>
            <a:spLocks noGrp="1"/>
          </p:cNvSpPr>
          <p:nvPr>
            <p:ph type="pic" idx="2"/>
          </p:nvPr>
        </p:nvSpPr>
        <p:spPr>
          <a:xfrm>
            <a:off x="654456" y="2648555"/>
            <a:ext cx="3159600" cy="22722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7" name="Google Shape;177;p30"/>
          <p:cNvSpPr>
            <a:spLocks noGrp="1"/>
          </p:cNvSpPr>
          <p:nvPr>
            <p:ph type="pic" idx="3"/>
          </p:nvPr>
        </p:nvSpPr>
        <p:spPr>
          <a:xfrm>
            <a:off x="1401821" y="222726"/>
            <a:ext cx="3159600" cy="22722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78" name="Google Shape;178;p30"/>
          <p:cNvSpPr>
            <a:spLocks noGrp="1"/>
          </p:cNvSpPr>
          <p:nvPr>
            <p:ph type="pic" idx="4"/>
          </p:nvPr>
        </p:nvSpPr>
        <p:spPr>
          <a:xfrm>
            <a:off x="258828" y="614901"/>
            <a:ext cx="2274300" cy="31572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spTree>
      <p:nvGrpSpPr>
        <p:cNvPr id="1" name="Shape 179"/>
        <p:cNvGrpSpPr/>
        <p:nvPr/>
      </p:nvGrpSpPr>
      <p:grpSpPr>
        <a:xfrm>
          <a:off x="0" y="0"/>
          <a:ext cx="0" cy="0"/>
          <a:chOff x="0" y="0"/>
          <a:chExt cx="0" cy="0"/>
        </a:xfrm>
      </p:grpSpPr>
      <p:sp>
        <p:nvSpPr>
          <p:cNvPr id="180" name="Google Shape;180;p31"/>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1" name="Google Shape;181;p31"/>
          <p:cNvSpPr/>
          <p:nvPr/>
        </p:nvSpPr>
        <p:spPr>
          <a:xfrm>
            <a:off x="3714750" y="899705"/>
            <a:ext cx="17145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2" name="Google Shape;182;p31"/>
          <p:cNvSpPr/>
          <p:nvPr/>
        </p:nvSpPr>
        <p:spPr>
          <a:xfrm>
            <a:off x="0" y="4935552"/>
            <a:ext cx="9144000" cy="2079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spTree>
      <p:nvGrpSpPr>
        <p:cNvPr id="1" name="Shape 183"/>
        <p:cNvGrpSpPr/>
        <p:nvPr/>
      </p:nvGrpSpPr>
      <p:grpSpPr>
        <a:xfrm>
          <a:off x="0" y="0"/>
          <a:ext cx="0" cy="0"/>
          <a:chOff x="0" y="0"/>
          <a:chExt cx="0" cy="0"/>
        </a:xfrm>
      </p:grpSpPr>
      <p:sp>
        <p:nvSpPr>
          <p:cNvPr id="184" name="Google Shape;184;p32"/>
          <p:cNvSpPr/>
          <p:nvPr/>
        </p:nvSpPr>
        <p:spPr>
          <a:xfrm>
            <a:off x="267114" y="417443"/>
            <a:ext cx="8610000" cy="4532100"/>
          </a:xfrm>
          <a:prstGeom prst="frame">
            <a:avLst>
              <a:gd name="adj1" fmla="val 584"/>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85" name="Google Shape;185;p32"/>
          <p:cNvSpPr>
            <a:spLocks noGrp="1"/>
          </p:cNvSpPr>
          <p:nvPr>
            <p:ph type="pic" idx="2"/>
          </p:nvPr>
        </p:nvSpPr>
        <p:spPr>
          <a:xfrm>
            <a:off x="486097" y="2377937"/>
            <a:ext cx="8171700" cy="23481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_Image slide layout">
  <p:cSld name="7_Image slide layout">
    <p:spTree>
      <p:nvGrpSpPr>
        <p:cNvPr id="1" name="Shape 186"/>
        <p:cNvGrpSpPr/>
        <p:nvPr/>
      </p:nvGrpSpPr>
      <p:grpSpPr>
        <a:xfrm>
          <a:off x="0" y="0"/>
          <a:ext cx="0" cy="0"/>
          <a:chOff x="0" y="0"/>
          <a:chExt cx="0" cy="0"/>
        </a:xfrm>
      </p:grpSpPr>
      <p:sp>
        <p:nvSpPr>
          <p:cNvPr id="187" name="Google Shape;187;p33"/>
          <p:cNvSpPr>
            <a:spLocks noGrp="1"/>
          </p:cNvSpPr>
          <p:nvPr>
            <p:ph type="pic" idx="2"/>
          </p:nvPr>
        </p:nvSpPr>
        <p:spPr>
          <a:xfrm>
            <a:off x="396131"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33"/>
          <p:cNvSpPr>
            <a:spLocks noGrp="1"/>
          </p:cNvSpPr>
          <p:nvPr>
            <p:ph type="pic" idx="3"/>
          </p:nvPr>
        </p:nvSpPr>
        <p:spPr>
          <a:xfrm>
            <a:off x="2592074"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33"/>
          <p:cNvSpPr>
            <a:spLocks noGrp="1"/>
          </p:cNvSpPr>
          <p:nvPr>
            <p:ph type="pic" idx="4"/>
          </p:nvPr>
        </p:nvSpPr>
        <p:spPr>
          <a:xfrm>
            <a:off x="6983957"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0" name="Google Shape;190;p33"/>
          <p:cNvSpPr>
            <a:spLocks noGrp="1"/>
          </p:cNvSpPr>
          <p:nvPr>
            <p:ph type="pic" idx="5"/>
          </p:nvPr>
        </p:nvSpPr>
        <p:spPr>
          <a:xfrm>
            <a:off x="4788016" y="1311965"/>
            <a:ext cx="1764000" cy="25194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Image slide layout">
  <p:cSld name="9_Image slide layout">
    <p:spTree>
      <p:nvGrpSpPr>
        <p:cNvPr id="1" name="Shape 191"/>
        <p:cNvGrpSpPr/>
        <p:nvPr/>
      </p:nvGrpSpPr>
      <p:grpSpPr>
        <a:xfrm>
          <a:off x="0" y="0"/>
          <a:ext cx="0" cy="0"/>
          <a:chOff x="0" y="0"/>
          <a:chExt cx="0" cy="0"/>
        </a:xfrm>
      </p:grpSpPr>
      <p:sp>
        <p:nvSpPr>
          <p:cNvPr id="192" name="Google Shape;192;p34"/>
          <p:cNvSpPr>
            <a:spLocks noGrp="1"/>
          </p:cNvSpPr>
          <p:nvPr>
            <p:ph type="pic" idx="2"/>
          </p:nvPr>
        </p:nvSpPr>
        <p:spPr>
          <a:xfrm>
            <a:off x="0" y="0"/>
            <a:ext cx="91440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500"/>
              <a:buFont typeface="Arial"/>
              <a:buNone/>
              <a:defRPr sz="15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spTree>
      <p:nvGrpSpPr>
        <p:cNvPr id="1" name="Shape 193"/>
        <p:cNvGrpSpPr/>
        <p:nvPr/>
      </p:nvGrpSpPr>
      <p:grpSpPr>
        <a:xfrm>
          <a:off x="0" y="0"/>
          <a:ext cx="0" cy="0"/>
          <a:chOff x="0" y="0"/>
          <a:chExt cx="0" cy="0"/>
        </a:xfrm>
      </p:grpSpPr>
      <p:sp>
        <p:nvSpPr>
          <p:cNvPr id="194" name="Google Shape;194;p35"/>
          <p:cNvSpPr/>
          <p:nvPr/>
        </p:nvSpPr>
        <p:spPr>
          <a:xfrm>
            <a:off x="4279678" y="850718"/>
            <a:ext cx="4243800" cy="2062500"/>
          </a:xfrm>
          <a:prstGeom prst="frame">
            <a:avLst>
              <a:gd name="adj1" fmla="val 138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p35"/>
          <p:cNvSpPr>
            <a:spLocks noGrp="1"/>
          </p:cNvSpPr>
          <p:nvPr>
            <p:ph type="pic" idx="2"/>
          </p:nvPr>
        </p:nvSpPr>
        <p:spPr>
          <a:xfrm>
            <a:off x="1401704" y="1417320"/>
            <a:ext cx="2458500" cy="37263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6" name="Google Shape;196;p35"/>
          <p:cNvSpPr/>
          <p:nvPr/>
        </p:nvSpPr>
        <p:spPr>
          <a:xfrm>
            <a:off x="0" y="0"/>
            <a:ext cx="2937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97" name="Google Shape;197;p35"/>
          <p:cNvSpPr>
            <a:spLocks noGrp="1"/>
          </p:cNvSpPr>
          <p:nvPr>
            <p:ph type="pic" idx="3"/>
          </p:nvPr>
        </p:nvSpPr>
        <p:spPr>
          <a:xfrm>
            <a:off x="5833280" y="-1"/>
            <a:ext cx="2458500" cy="27366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8_Image slide layout">
  <p:cSld name="8_Image slide layout">
    <p:bg>
      <p:bgPr>
        <a:solidFill>
          <a:schemeClr val="lt1"/>
        </a:solidFill>
        <a:effectLst/>
      </p:bgPr>
    </p:bg>
    <p:spTree>
      <p:nvGrpSpPr>
        <p:cNvPr id="1" name="Shape 198"/>
        <p:cNvGrpSpPr/>
        <p:nvPr/>
      </p:nvGrpSpPr>
      <p:grpSpPr>
        <a:xfrm>
          <a:off x="0" y="0"/>
          <a:ext cx="0" cy="0"/>
          <a:chOff x="0" y="0"/>
          <a:chExt cx="0" cy="0"/>
        </a:xfrm>
      </p:grpSpPr>
      <p:sp>
        <p:nvSpPr>
          <p:cNvPr id="199" name="Google Shape;199;p36"/>
          <p:cNvSpPr/>
          <p:nvPr/>
        </p:nvSpPr>
        <p:spPr>
          <a:xfrm>
            <a:off x="4982993" y="0"/>
            <a:ext cx="27735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0" name="Google Shape;200;p36"/>
          <p:cNvSpPr/>
          <p:nvPr/>
        </p:nvSpPr>
        <p:spPr>
          <a:xfrm>
            <a:off x="6121130" y="225170"/>
            <a:ext cx="1801841" cy="1239383"/>
          </a:xfrm>
          <a:custGeom>
            <a:avLst/>
            <a:gdLst/>
            <a:ahLst/>
            <a:cxnLst/>
            <a:rect l="l" t="t" r="r" b="b"/>
            <a:pathLst>
              <a:path w="1753617" h="1206212" extrusionOk="0">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Google Shape;201;p36"/>
          <p:cNvSpPr>
            <a:spLocks noGrp="1"/>
          </p:cNvSpPr>
          <p:nvPr>
            <p:ph type="pic" idx="2"/>
          </p:nvPr>
        </p:nvSpPr>
        <p:spPr>
          <a:xfrm>
            <a:off x="486096" y="1397689"/>
            <a:ext cx="4497000" cy="23481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2" name="Google Shape;202;p36"/>
          <p:cNvSpPr>
            <a:spLocks noGrp="1"/>
          </p:cNvSpPr>
          <p:nvPr>
            <p:ph type="pic" idx="3"/>
          </p:nvPr>
        </p:nvSpPr>
        <p:spPr>
          <a:xfrm>
            <a:off x="4982994" y="1397689"/>
            <a:ext cx="1386300" cy="12579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3" name="Google Shape;203;p36"/>
          <p:cNvSpPr>
            <a:spLocks noGrp="1"/>
          </p:cNvSpPr>
          <p:nvPr>
            <p:ph type="pic" idx="4"/>
          </p:nvPr>
        </p:nvSpPr>
        <p:spPr>
          <a:xfrm>
            <a:off x="6370401" y="1397689"/>
            <a:ext cx="1386300" cy="12579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04" name="Google Shape;204;p36"/>
          <p:cNvSpPr>
            <a:spLocks noGrp="1"/>
          </p:cNvSpPr>
          <p:nvPr>
            <p:ph type="pic" idx="5"/>
          </p:nvPr>
        </p:nvSpPr>
        <p:spPr>
          <a:xfrm>
            <a:off x="7757809" y="1397689"/>
            <a:ext cx="1386300" cy="1257900"/>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800"/>
              </a:spcBef>
              <a:spcAft>
                <a:spcPts val="0"/>
              </a:spcAft>
              <a:buClr>
                <a:srgbClr val="3F3F3F"/>
              </a:buClr>
              <a:buSzPts val="900"/>
              <a:buFont typeface="Arial"/>
              <a:buNone/>
              <a:defRPr sz="9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0_Image slide layout">
  <p:cSld name="10_Image slide layout">
    <p:bg>
      <p:bgPr>
        <a:solidFill>
          <a:schemeClr val="accent4"/>
        </a:solidFill>
        <a:effectLst/>
      </p:bgPr>
    </p:bg>
    <p:spTree>
      <p:nvGrpSpPr>
        <p:cNvPr id="1" name="Shape 205"/>
        <p:cNvGrpSpPr/>
        <p:nvPr/>
      </p:nvGrpSpPr>
      <p:grpSpPr>
        <a:xfrm>
          <a:off x="0" y="0"/>
          <a:ext cx="0" cy="0"/>
          <a:chOff x="0" y="0"/>
          <a:chExt cx="0" cy="0"/>
        </a:xfrm>
      </p:grpSpPr>
      <p:sp>
        <p:nvSpPr>
          <p:cNvPr id="206" name="Google Shape;206;p37"/>
          <p:cNvSpPr>
            <a:spLocks noGrp="1"/>
          </p:cNvSpPr>
          <p:nvPr>
            <p:ph type="pic" idx="2"/>
          </p:nvPr>
        </p:nvSpPr>
        <p:spPr>
          <a:xfrm>
            <a:off x="1" y="0"/>
            <a:ext cx="48837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1_Image slide layout">
  <p:cSld name="11_Image slide layout">
    <p:bg>
      <p:bgPr>
        <a:solidFill>
          <a:schemeClr val="accent4"/>
        </a:solidFill>
        <a:effectLst/>
      </p:bgPr>
    </p:bg>
    <p:spTree>
      <p:nvGrpSpPr>
        <p:cNvPr id="1" name="Shape 207"/>
        <p:cNvGrpSpPr/>
        <p:nvPr/>
      </p:nvGrpSpPr>
      <p:grpSpPr>
        <a:xfrm>
          <a:off x="0" y="0"/>
          <a:ext cx="0" cy="0"/>
          <a:chOff x="0" y="0"/>
          <a:chExt cx="0" cy="0"/>
        </a:xfrm>
      </p:grpSpPr>
      <p:sp>
        <p:nvSpPr>
          <p:cNvPr id="208" name="Google Shape;208;p38"/>
          <p:cNvSpPr>
            <a:spLocks noGrp="1"/>
          </p:cNvSpPr>
          <p:nvPr>
            <p:ph type="pic" idx="2"/>
          </p:nvPr>
        </p:nvSpPr>
        <p:spPr>
          <a:xfrm>
            <a:off x="3370634" y="429180"/>
            <a:ext cx="5296800" cy="29487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209"/>
        <p:cNvGrpSpPr/>
        <p:nvPr/>
      </p:nvGrpSpPr>
      <p:grpSpPr>
        <a:xfrm>
          <a:off x="0" y="0"/>
          <a:ext cx="0" cy="0"/>
          <a:chOff x="0" y="0"/>
          <a:chExt cx="0" cy="0"/>
        </a:xfrm>
      </p:grpSpPr>
      <p:sp>
        <p:nvSpPr>
          <p:cNvPr id="210" name="Google Shape;210;p39"/>
          <p:cNvSpPr/>
          <p:nvPr/>
        </p:nvSpPr>
        <p:spPr>
          <a:xfrm>
            <a:off x="1" y="0"/>
            <a:ext cx="20217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11" name="Google Shape;211;p39"/>
          <p:cNvSpPr/>
          <p:nvPr/>
        </p:nvSpPr>
        <p:spPr>
          <a:xfrm>
            <a:off x="1231705" y="1648979"/>
            <a:ext cx="789976" cy="3359333"/>
          </a:xfrm>
          <a:custGeom>
            <a:avLst/>
            <a:gdLst/>
            <a:ahLst/>
            <a:cxnLst/>
            <a:rect l="l" t="t" r="r" b="b"/>
            <a:pathLst>
              <a:path w="1053301" h="4479111" extrusionOk="0">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 name="Google Shape;212;p39"/>
          <p:cNvSpPr/>
          <p:nvPr/>
        </p:nvSpPr>
        <p:spPr>
          <a:xfrm>
            <a:off x="1732783" y="2371864"/>
            <a:ext cx="510039" cy="1421922"/>
          </a:xfrm>
          <a:custGeom>
            <a:avLst/>
            <a:gdLst/>
            <a:ahLst/>
            <a:cxnLst/>
            <a:rect l="l" t="t" r="r" b="b"/>
            <a:pathLst>
              <a:path w="551393" h="1537213" extrusionOk="0">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213" name="Google Shape;213;p39"/>
          <p:cNvCxnSpPr/>
          <p:nvPr/>
        </p:nvCxnSpPr>
        <p:spPr>
          <a:xfrm>
            <a:off x="0" y="352094"/>
            <a:ext cx="2093100" cy="0"/>
          </a:xfrm>
          <a:prstGeom prst="straightConnector1">
            <a:avLst/>
          </a:prstGeom>
          <a:noFill/>
          <a:ln w="12700" cap="flat" cmpd="sng">
            <a:solidFill>
              <a:schemeClr val="lt1"/>
            </a:solidFill>
            <a:prstDash val="solid"/>
            <a:miter lim="800000"/>
            <a:headEnd type="none" w="sm" len="sm"/>
            <a:tailEnd type="none" w="sm" len="sm"/>
          </a:ln>
        </p:spPr>
      </p:cxnSp>
      <p:grpSp>
        <p:nvGrpSpPr>
          <p:cNvPr id="214" name="Google Shape;214;p39"/>
          <p:cNvGrpSpPr/>
          <p:nvPr/>
        </p:nvGrpSpPr>
        <p:grpSpPr>
          <a:xfrm>
            <a:off x="448407" y="332524"/>
            <a:ext cx="1196546" cy="1044605"/>
            <a:chOff x="816657" y="414455"/>
            <a:chExt cx="3074373" cy="2683980"/>
          </a:xfrm>
        </p:grpSpPr>
        <p:grpSp>
          <p:nvGrpSpPr>
            <p:cNvPr id="215" name="Google Shape;215;p39"/>
            <p:cNvGrpSpPr/>
            <p:nvPr/>
          </p:nvGrpSpPr>
          <p:grpSpPr>
            <a:xfrm rot="10800000">
              <a:off x="816657" y="415245"/>
              <a:ext cx="647700" cy="2620327"/>
              <a:chOff x="6144030" y="3967463"/>
              <a:chExt cx="647700" cy="2620327"/>
            </a:xfrm>
          </p:grpSpPr>
          <p:sp>
            <p:nvSpPr>
              <p:cNvPr id="216" name="Google Shape;216;p39"/>
              <p:cNvSpPr/>
              <p:nvPr/>
            </p:nvSpPr>
            <p:spPr>
              <a:xfrm>
                <a:off x="6380250" y="5425740"/>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7" name="Google Shape;217;p39"/>
              <p:cNvSpPr/>
              <p:nvPr/>
            </p:nvSpPr>
            <p:spPr>
              <a:xfrm>
                <a:off x="6425018" y="4879958"/>
                <a:ext cx="85725" cy="647700"/>
              </a:xfrm>
              <a:custGeom>
                <a:avLst/>
                <a:gdLst/>
                <a:ahLst/>
                <a:cxnLst/>
                <a:rect l="l" t="t" r="r" b="b"/>
                <a:pathLst>
                  <a:path w="85725" h="647700" extrusionOk="0">
                    <a:moveTo>
                      <a:pt x="0" y="0"/>
                    </a:moveTo>
                    <a:lnTo>
                      <a:pt x="90488" y="0"/>
                    </a:lnTo>
                    <a:lnTo>
                      <a:pt x="90488" y="656273"/>
                    </a:lnTo>
                    <a:lnTo>
                      <a:pt x="0" y="65627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8" name="Google Shape;218;p39"/>
              <p:cNvSpPr/>
              <p:nvPr/>
            </p:nvSpPr>
            <p:spPr>
              <a:xfrm>
                <a:off x="6144030" y="3967463"/>
                <a:ext cx="647700" cy="962025"/>
              </a:xfrm>
              <a:custGeom>
                <a:avLst/>
                <a:gdLst/>
                <a:ahLst/>
                <a:cxnLst/>
                <a:rect l="l" t="t" r="r" b="b"/>
                <a:pathLst>
                  <a:path w="647700" h="962025" extrusionOk="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19" name="Google Shape;219;p39"/>
            <p:cNvGrpSpPr/>
            <p:nvPr/>
          </p:nvGrpSpPr>
          <p:grpSpPr>
            <a:xfrm rot="10800000">
              <a:off x="2407238" y="415244"/>
              <a:ext cx="723900" cy="2683192"/>
              <a:chOff x="7734611" y="3897930"/>
              <a:chExt cx="723900" cy="2683192"/>
            </a:xfrm>
          </p:grpSpPr>
          <p:sp>
            <p:nvSpPr>
              <p:cNvPr id="220" name="Google Shape;220;p39"/>
              <p:cNvSpPr/>
              <p:nvPr/>
            </p:nvSpPr>
            <p:spPr>
              <a:xfrm>
                <a:off x="8010930" y="5419072"/>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1" name="Google Shape;221;p39"/>
              <p:cNvSpPr/>
              <p:nvPr/>
            </p:nvSpPr>
            <p:spPr>
              <a:xfrm>
                <a:off x="8056650" y="4774230"/>
                <a:ext cx="85725" cy="752475"/>
              </a:xfrm>
              <a:custGeom>
                <a:avLst/>
                <a:gdLst/>
                <a:ahLst/>
                <a:cxnLst/>
                <a:rect l="l" t="t" r="r" b="b"/>
                <a:pathLst>
                  <a:path w="85725" h="752475" extrusionOk="0">
                    <a:moveTo>
                      <a:pt x="0" y="0"/>
                    </a:moveTo>
                    <a:lnTo>
                      <a:pt x="90488" y="0"/>
                    </a:lnTo>
                    <a:lnTo>
                      <a:pt x="90488" y="755333"/>
                    </a:lnTo>
                    <a:lnTo>
                      <a:pt x="0" y="75533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2" name="Google Shape;222;p39"/>
              <p:cNvSpPr/>
              <p:nvPr/>
            </p:nvSpPr>
            <p:spPr>
              <a:xfrm>
                <a:off x="7734611" y="3897930"/>
                <a:ext cx="723900" cy="885825"/>
              </a:xfrm>
              <a:custGeom>
                <a:avLst/>
                <a:gdLst/>
                <a:ahLst/>
                <a:cxnLst/>
                <a:rect l="l" t="t" r="r" b="b"/>
                <a:pathLst>
                  <a:path w="723900" h="885825" extrusionOk="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23" name="Google Shape;223;p39"/>
            <p:cNvGrpSpPr/>
            <p:nvPr/>
          </p:nvGrpSpPr>
          <p:grpSpPr>
            <a:xfrm rot="10800000">
              <a:off x="1655809" y="415244"/>
              <a:ext cx="533400" cy="2638425"/>
              <a:chOff x="6983182" y="3979845"/>
              <a:chExt cx="533400" cy="2638425"/>
            </a:xfrm>
          </p:grpSpPr>
          <p:sp>
            <p:nvSpPr>
              <p:cNvPr id="224" name="Google Shape;224;p39"/>
              <p:cNvSpPr/>
              <p:nvPr/>
            </p:nvSpPr>
            <p:spPr>
              <a:xfrm>
                <a:off x="7151775" y="5456220"/>
                <a:ext cx="180975" cy="1162050"/>
              </a:xfrm>
              <a:custGeom>
                <a:avLst/>
                <a:gdLst/>
                <a:ahLst/>
                <a:cxnLst/>
                <a:rect l="l" t="t" r="r" b="b"/>
                <a:pathLst>
                  <a:path w="180975" h="1162050" extrusionOk="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Google Shape;225;p39"/>
              <p:cNvSpPr/>
              <p:nvPr/>
            </p:nvSpPr>
            <p:spPr>
              <a:xfrm>
                <a:off x="7197495" y="4812330"/>
                <a:ext cx="85725" cy="752475"/>
              </a:xfrm>
              <a:custGeom>
                <a:avLst/>
                <a:gdLst/>
                <a:ahLst/>
                <a:cxnLst/>
                <a:rect l="l" t="t" r="r" b="b"/>
                <a:pathLst>
                  <a:path w="85725" h="752475" extrusionOk="0">
                    <a:moveTo>
                      <a:pt x="0" y="0"/>
                    </a:moveTo>
                    <a:lnTo>
                      <a:pt x="90487" y="0"/>
                    </a:lnTo>
                    <a:lnTo>
                      <a:pt x="90487" y="755333"/>
                    </a:lnTo>
                    <a:lnTo>
                      <a:pt x="0" y="75533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6" name="Google Shape;226;p39"/>
              <p:cNvSpPr/>
              <p:nvPr/>
            </p:nvSpPr>
            <p:spPr>
              <a:xfrm>
                <a:off x="6983182" y="3979845"/>
                <a:ext cx="533400" cy="847725"/>
              </a:xfrm>
              <a:custGeom>
                <a:avLst/>
                <a:gdLst/>
                <a:ahLst/>
                <a:cxnLst/>
                <a:rect l="l" t="t" r="r" b="b"/>
                <a:pathLst>
                  <a:path w="533400" h="847725" extrusionOk="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27" name="Google Shape;227;p39"/>
            <p:cNvSpPr/>
            <p:nvPr/>
          </p:nvSpPr>
          <p:spPr>
            <a:xfrm rot="10800000">
              <a:off x="3210421" y="414455"/>
              <a:ext cx="680609" cy="2667548"/>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28" name="Google Shape;228;p39"/>
          <p:cNvSpPr/>
          <p:nvPr/>
        </p:nvSpPr>
        <p:spPr>
          <a:xfrm>
            <a:off x="2021681" y="1656122"/>
            <a:ext cx="941707" cy="3290876"/>
          </a:xfrm>
          <a:custGeom>
            <a:avLst/>
            <a:gdLst/>
            <a:ahLst/>
            <a:cxnLst/>
            <a:rect l="l" t="t" r="r" b="b"/>
            <a:pathLst>
              <a:path w="1255610" h="4387835" extrusionOk="0">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lt1"/>
          </a:solidFill>
          <a:ln w="95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9" name="Google Shape;229;p39"/>
          <p:cNvSpPr/>
          <p:nvPr/>
        </p:nvSpPr>
        <p:spPr>
          <a:xfrm>
            <a:off x="2021681" y="2436352"/>
            <a:ext cx="222101" cy="1360105"/>
          </a:xfrm>
          <a:custGeom>
            <a:avLst/>
            <a:gdLst/>
            <a:ahLst/>
            <a:cxnLst/>
            <a:rect l="l" t="t" r="r" b="b"/>
            <a:pathLst>
              <a:path w="296134" h="1813473" extrusionOk="0">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_Contents slide layout">
  <p:cSld name="4_Contents slide layout">
    <p:spTree>
      <p:nvGrpSpPr>
        <p:cNvPr id="1" name="Shape 230"/>
        <p:cNvGrpSpPr/>
        <p:nvPr/>
      </p:nvGrpSpPr>
      <p:grpSpPr>
        <a:xfrm>
          <a:off x="0" y="0"/>
          <a:ext cx="0" cy="0"/>
          <a:chOff x="0" y="0"/>
          <a:chExt cx="0" cy="0"/>
        </a:xfrm>
      </p:grpSpPr>
      <p:sp>
        <p:nvSpPr>
          <p:cNvPr id="231" name="Google Shape;231;p40"/>
          <p:cNvSpPr/>
          <p:nvPr/>
        </p:nvSpPr>
        <p:spPr>
          <a:xfrm>
            <a:off x="0" y="0"/>
            <a:ext cx="2093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32" name="Google Shape;232;p40"/>
          <p:cNvGrpSpPr/>
          <p:nvPr/>
        </p:nvGrpSpPr>
        <p:grpSpPr>
          <a:xfrm>
            <a:off x="772437" y="3538467"/>
            <a:ext cx="1801841" cy="1239383"/>
            <a:chOff x="1029916" y="4879881"/>
            <a:chExt cx="2402455" cy="1652510"/>
          </a:xfrm>
        </p:grpSpPr>
        <p:sp>
          <p:nvSpPr>
            <p:cNvPr id="233" name="Google Shape;233;p40"/>
            <p:cNvSpPr/>
            <p:nvPr/>
          </p:nvSpPr>
          <p:spPr>
            <a:xfrm>
              <a:off x="1029916" y="4879881"/>
              <a:ext cx="2402455" cy="1652510"/>
            </a:xfrm>
            <a:custGeom>
              <a:avLst/>
              <a:gdLst/>
              <a:ahLst/>
              <a:cxnLst/>
              <a:rect l="l" t="t" r="r" b="b"/>
              <a:pathLst>
                <a:path w="1753617" h="1206212" extrusionOk="0">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Google Shape;234;p40"/>
            <p:cNvSpPr/>
            <p:nvPr/>
          </p:nvSpPr>
          <p:spPr>
            <a:xfrm>
              <a:off x="2790825" y="5115461"/>
              <a:ext cx="639622" cy="1415607"/>
            </a:xfrm>
            <a:custGeom>
              <a:avLst/>
              <a:gdLst/>
              <a:ahLst/>
              <a:cxnLst/>
              <a:rect l="l" t="t" r="r" b="b"/>
              <a:pathLst>
                <a:path w="639622" h="1415607" extrusionOk="0">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235" name="Google Shape;235;p40"/>
          <p:cNvCxnSpPr/>
          <p:nvPr/>
        </p:nvCxnSpPr>
        <p:spPr>
          <a:xfrm>
            <a:off x="0" y="352094"/>
            <a:ext cx="2093100" cy="0"/>
          </a:xfrm>
          <a:prstGeom prst="straightConnector1">
            <a:avLst/>
          </a:prstGeom>
          <a:noFill/>
          <a:ln w="12700" cap="flat" cmpd="sng">
            <a:solidFill>
              <a:schemeClr val="lt1"/>
            </a:solidFill>
            <a:prstDash val="solid"/>
            <a:miter lim="800000"/>
            <a:headEnd type="none" w="sm" len="sm"/>
            <a:tailEnd type="none" w="sm" len="sm"/>
          </a:ln>
        </p:spPr>
      </p:cxnSp>
      <p:grpSp>
        <p:nvGrpSpPr>
          <p:cNvPr id="236" name="Google Shape;236;p40"/>
          <p:cNvGrpSpPr/>
          <p:nvPr/>
        </p:nvGrpSpPr>
        <p:grpSpPr>
          <a:xfrm>
            <a:off x="448407" y="332524"/>
            <a:ext cx="1196546" cy="1044605"/>
            <a:chOff x="816657" y="414455"/>
            <a:chExt cx="3074373" cy="2683980"/>
          </a:xfrm>
        </p:grpSpPr>
        <p:grpSp>
          <p:nvGrpSpPr>
            <p:cNvPr id="237" name="Google Shape;237;p40"/>
            <p:cNvGrpSpPr/>
            <p:nvPr/>
          </p:nvGrpSpPr>
          <p:grpSpPr>
            <a:xfrm rot="10800000">
              <a:off x="816657" y="415245"/>
              <a:ext cx="647700" cy="2620327"/>
              <a:chOff x="6144030" y="3967463"/>
              <a:chExt cx="647700" cy="2620327"/>
            </a:xfrm>
          </p:grpSpPr>
          <p:sp>
            <p:nvSpPr>
              <p:cNvPr id="238" name="Google Shape;238;p40"/>
              <p:cNvSpPr/>
              <p:nvPr/>
            </p:nvSpPr>
            <p:spPr>
              <a:xfrm>
                <a:off x="6380250" y="5425740"/>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Google Shape;239;p40"/>
              <p:cNvSpPr/>
              <p:nvPr/>
            </p:nvSpPr>
            <p:spPr>
              <a:xfrm>
                <a:off x="6425018" y="4879958"/>
                <a:ext cx="85725" cy="647700"/>
              </a:xfrm>
              <a:custGeom>
                <a:avLst/>
                <a:gdLst/>
                <a:ahLst/>
                <a:cxnLst/>
                <a:rect l="l" t="t" r="r" b="b"/>
                <a:pathLst>
                  <a:path w="85725" h="647700" extrusionOk="0">
                    <a:moveTo>
                      <a:pt x="0" y="0"/>
                    </a:moveTo>
                    <a:lnTo>
                      <a:pt x="90488" y="0"/>
                    </a:lnTo>
                    <a:lnTo>
                      <a:pt x="90488" y="656273"/>
                    </a:lnTo>
                    <a:lnTo>
                      <a:pt x="0" y="65627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Google Shape;240;p40"/>
              <p:cNvSpPr/>
              <p:nvPr/>
            </p:nvSpPr>
            <p:spPr>
              <a:xfrm>
                <a:off x="6144030" y="3967463"/>
                <a:ext cx="647700" cy="962025"/>
              </a:xfrm>
              <a:custGeom>
                <a:avLst/>
                <a:gdLst/>
                <a:ahLst/>
                <a:cxnLst/>
                <a:rect l="l" t="t" r="r" b="b"/>
                <a:pathLst>
                  <a:path w="647700" h="962025" extrusionOk="0">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41" name="Google Shape;241;p40"/>
            <p:cNvGrpSpPr/>
            <p:nvPr/>
          </p:nvGrpSpPr>
          <p:grpSpPr>
            <a:xfrm rot="10800000">
              <a:off x="2407238" y="415244"/>
              <a:ext cx="723900" cy="2683192"/>
              <a:chOff x="7734611" y="3897930"/>
              <a:chExt cx="723900" cy="2683192"/>
            </a:xfrm>
          </p:grpSpPr>
          <p:sp>
            <p:nvSpPr>
              <p:cNvPr id="242" name="Google Shape;242;p40"/>
              <p:cNvSpPr/>
              <p:nvPr/>
            </p:nvSpPr>
            <p:spPr>
              <a:xfrm>
                <a:off x="8010930" y="5419072"/>
                <a:ext cx="180975" cy="1162050"/>
              </a:xfrm>
              <a:custGeom>
                <a:avLst/>
                <a:gdLst/>
                <a:ahLst/>
                <a:cxnLst/>
                <a:rect l="l" t="t" r="r" b="b"/>
                <a:pathLst>
                  <a:path w="180975" h="1162050" extrusionOk="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Google Shape;243;p40"/>
              <p:cNvSpPr/>
              <p:nvPr/>
            </p:nvSpPr>
            <p:spPr>
              <a:xfrm>
                <a:off x="8056650" y="4774230"/>
                <a:ext cx="85725" cy="752475"/>
              </a:xfrm>
              <a:custGeom>
                <a:avLst/>
                <a:gdLst/>
                <a:ahLst/>
                <a:cxnLst/>
                <a:rect l="l" t="t" r="r" b="b"/>
                <a:pathLst>
                  <a:path w="85725" h="752475" extrusionOk="0">
                    <a:moveTo>
                      <a:pt x="0" y="0"/>
                    </a:moveTo>
                    <a:lnTo>
                      <a:pt x="90488" y="0"/>
                    </a:lnTo>
                    <a:lnTo>
                      <a:pt x="90488" y="755333"/>
                    </a:lnTo>
                    <a:lnTo>
                      <a:pt x="0" y="75533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p40"/>
              <p:cNvSpPr/>
              <p:nvPr/>
            </p:nvSpPr>
            <p:spPr>
              <a:xfrm>
                <a:off x="7734611" y="3897930"/>
                <a:ext cx="723900" cy="885825"/>
              </a:xfrm>
              <a:custGeom>
                <a:avLst/>
                <a:gdLst/>
                <a:ahLst/>
                <a:cxnLst/>
                <a:rect l="l" t="t" r="r" b="b"/>
                <a:pathLst>
                  <a:path w="723900" h="885825" extrusionOk="0">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45" name="Google Shape;245;p40"/>
            <p:cNvGrpSpPr/>
            <p:nvPr/>
          </p:nvGrpSpPr>
          <p:grpSpPr>
            <a:xfrm rot="10800000">
              <a:off x="1655809" y="415244"/>
              <a:ext cx="533400" cy="2638425"/>
              <a:chOff x="6983182" y="3979845"/>
              <a:chExt cx="533400" cy="2638425"/>
            </a:xfrm>
          </p:grpSpPr>
          <p:sp>
            <p:nvSpPr>
              <p:cNvPr id="246" name="Google Shape;246;p40"/>
              <p:cNvSpPr/>
              <p:nvPr/>
            </p:nvSpPr>
            <p:spPr>
              <a:xfrm>
                <a:off x="7151775" y="5456220"/>
                <a:ext cx="180975" cy="1162050"/>
              </a:xfrm>
              <a:custGeom>
                <a:avLst/>
                <a:gdLst/>
                <a:ahLst/>
                <a:cxnLst/>
                <a:rect l="l" t="t" r="r" b="b"/>
                <a:pathLst>
                  <a:path w="180975" h="1162050" extrusionOk="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p40"/>
              <p:cNvSpPr/>
              <p:nvPr/>
            </p:nvSpPr>
            <p:spPr>
              <a:xfrm>
                <a:off x="7197495" y="4812330"/>
                <a:ext cx="85725" cy="752475"/>
              </a:xfrm>
              <a:custGeom>
                <a:avLst/>
                <a:gdLst/>
                <a:ahLst/>
                <a:cxnLst/>
                <a:rect l="l" t="t" r="r" b="b"/>
                <a:pathLst>
                  <a:path w="85725" h="752475" extrusionOk="0">
                    <a:moveTo>
                      <a:pt x="0" y="0"/>
                    </a:moveTo>
                    <a:lnTo>
                      <a:pt x="90487" y="0"/>
                    </a:lnTo>
                    <a:lnTo>
                      <a:pt x="90487" y="755333"/>
                    </a:lnTo>
                    <a:lnTo>
                      <a:pt x="0" y="755333"/>
                    </a:ln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p40"/>
              <p:cNvSpPr/>
              <p:nvPr/>
            </p:nvSpPr>
            <p:spPr>
              <a:xfrm>
                <a:off x="6983182" y="3979845"/>
                <a:ext cx="533400" cy="847725"/>
              </a:xfrm>
              <a:custGeom>
                <a:avLst/>
                <a:gdLst/>
                <a:ahLst/>
                <a:cxnLst/>
                <a:rect l="l" t="t" r="r" b="b"/>
                <a:pathLst>
                  <a:path w="533400" h="847725" extrusionOk="0">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49" name="Google Shape;249;p40"/>
            <p:cNvSpPr/>
            <p:nvPr/>
          </p:nvSpPr>
          <p:spPr>
            <a:xfrm rot="10800000">
              <a:off x="3210421" y="414455"/>
              <a:ext cx="680609" cy="2667548"/>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rgbClr val="F5EDE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cxnSp>
        <p:nvCxnSpPr>
          <p:cNvPr id="250" name="Google Shape;250;p40"/>
          <p:cNvCxnSpPr/>
          <p:nvPr/>
        </p:nvCxnSpPr>
        <p:spPr>
          <a:xfrm>
            <a:off x="0" y="4782213"/>
            <a:ext cx="11859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41"/>
          <p:cNvSpPr txBox="1">
            <a:spLocks noGrp="1"/>
          </p:cNvSpPr>
          <p:nvPr>
            <p:ph type="body" idx="1"/>
          </p:nvPr>
        </p:nvSpPr>
        <p:spPr>
          <a:xfrm>
            <a:off x="242647" y="249362"/>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253"/>
        <p:cNvGrpSpPr/>
        <p:nvPr/>
      </p:nvGrpSpPr>
      <p:grpSpPr>
        <a:xfrm>
          <a:off x="0" y="0"/>
          <a:ext cx="0" cy="0"/>
          <a:chOff x="0" y="0"/>
          <a:chExt cx="0" cy="0"/>
        </a:xfrm>
      </p:grpSpPr>
      <p:sp>
        <p:nvSpPr>
          <p:cNvPr id="254" name="Google Shape;254;p42"/>
          <p:cNvSpPr txBox="1">
            <a:spLocks noGrp="1"/>
          </p:cNvSpPr>
          <p:nvPr>
            <p:ph type="body" idx="1"/>
          </p:nvPr>
        </p:nvSpPr>
        <p:spPr>
          <a:xfrm>
            <a:off x="242647" y="92609"/>
            <a:ext cx="8679900" cy="543000"/>
          </a:xfrm>
          <a:prstGeom prst="rect">
            <a:avLst/>
          </a:prstGeom>
          <a:noFill/>
          <a:ln>
            <a:noFill/>
          </a:ln>
        </p:spPr>
        <p:txBody>
          <a:bodyPr spcFirstLastPara="1" wrap="square" lIns="68575" tIns="34275" rIns="68575" bIns="34275" anchor="ctr" anchorCtr="0">
            <a:noAutofit/>
          </a:bodyPr>
          <a:lstStyle>
            <a:lvl1pPr marL="457200" marR="0" lvl="0" indent="-228600" algn="ctr" rtl="0">
              <a:lnSpc>
                <a:spcPct val="90000"/>
              </a:lnSpc>
              <a:spcBef>
                <a:spcPts val="800"/>
              </a:spcBef>
              <a:spcAft>
                <a:spcPts val="0"/>
              </a:spcAft>
              <a:buClr>
                <a:srgbClr val="262626"/>
              </a:buClr>
              <a:buSzPts val="4100"/>
              <a:buFont typeface="Arial"/>
              <a:buNone/>
              <a:defRPr sz="4100" b="0" i="0" u="none" strike="noStrike" cap="none">
                <a:solidFill>
                  <a:srgbClr val="262626"/>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55" name="Google Shape;255;p42"/>
          <p:cNvSpPr/>
          <p:nvPr/>
        </p:nvSpPr>
        <p:spPr>
          <a:xfrm>
            <a:off x="265508" y="848693"/>
            <a:ext cx="2670600" cy="4052100"/>
          </a:xfrm>
          <a:prstGeom prst="roundRect">
            <a:avLst>
              <a:gd name="adj" fmla="val 3968"/>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56" name="Google Shape;256;p42"/>
          <p:cNvSpPr/>
          <p:nvPr/>
        </p:nvSpPr>
        <p:spPr>
          <a:xfrm>
            <a:off x="398950" y="1010625"/>
            <a:ext cx="115500" cy="3761400"/>
          </a:xfrm>
          <a:prstGeom prst="roundRect">
            <a:avLst>
              <a:gd name="adj" fmla="val 50000"/>
            </a:avLst>
          </a:prstGeom>
          <a:solidFill>
            <a:schemeClr val="lt1">
              <a:alpha val="4078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57" name="Google Shape;257;p42"/>
          <p:cNvSpPr/>
          <p:nvPr/>
        </p:nvSpPr>
        <p:spPr>
          <a:xfrm rot="5400000">
            <a:off x="2292957" y="957377"/>
            <a:ext cx="514200" cy="513900"/>
          </a:xfrm>
          <a:prstGeom prst="halfFrame">
            <a:avLst>
              <a:gd name="adj1" fmla="val 23728"/>
              <a:gd name="adj2" fmla="val 24642"/>
            </a:avLst>
          </a:prstGeom>
          <a:solidFill>
            <a:schemeClr val="lt1">
              <a:alpha val="2275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a:solidFill>
                <a:srgbClr val="262626"/>
              </a:solidFill>
              <a:latin typeface="Arial"/>
              <a:ea typeface="Arial"/>
              <a:cs typeface="Arial"/>
              <a:sym typeface="Arial"/>
            </a:endParaRPr>
          </a:p>
        </p:txBody>
      </p:sp>
      <p:sp>
        <p:nvSpPr>
          <p:cNvPr id="258" name="Google Shape;258;p42"/>
          <p:cNvSpPr txBox="1"/>
          <p:nvPr/>
        </p:nvSpPr>
        <p:spPr>
          <a:xfrm>
            <a:off x="533778" y="1227910"/>
            <a:ext cx="1674300" cy="3924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Resize without losing quality</a:t>
            </a:r>
            <a:endParaRPr sz="1100" b="1">
              <a:solidFill>
                <a:schemeClr val="lt1"/>
              </a:solidFill>
              <a:latin typeface="Arial"/>
              <a:ea typeface="Arial"/>
              <a:cs typeface="Arial"/>
              <a:sym typeface="Arial"/>
            </a:endParaRPr>
          </a:p>
        </p:txBody>
      </p:sp>
      <p:sp>
        <p:nvSpPr>
          <p:cNvPr id="259" name="Google Shape;259;p42"/>
          <p:cNvSpPr txBox="1"/>
          <p:nvPr/>
        </p:nvSpPr>
        <p:spPr>
          <a:xfrm>
            <a:off x="533778" y="1595597"/>
            <a:ext cx="1674300" cy="5541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b="1">
                <a:solidFill>
                  <a:schemeClr val="lt1"/>
                </a:solidFill>
                <a:latin typeface="Arial"/>
                <a:ea typeface="Arial"/>
                <a:cs typeface="Arial"/>
                <a:sym typeface="Arial"/>
              </a:rPr>
              <a:t>You can Change Fill Color &amp;</a:t>
            </a:r>
            <a:endParaRPr sz="1100"/>
          </a:p>
          <a:p>
            <a:pPr marL="0" marR="0" lvl="0" indent="0" algn="l" rtl="0">
              <a:spcBef>
                <a:spcPts val="0"/>
              </a:spcBef>
              <a:spcAft>
                <a:spcPts val="0"/>
              </a:spcAft>
              <a:buNone/>
            </a:pPr>
            <a:r>
              <a:rPr lang="en" sz="1100" b="1">
                <a:solidFill>
                  <a:schemeClr val="lt1"/>
                </a:solidFill>
                <a:latin typeface="Arial"/>
                <a:ea typeface="Arial"/>
                <a:cs typeface="Arial"/>
                <a:sym typeface="Arial"/>
              </a:rPr>
              <a:t>Line Color</a:t>
            </a:r>
            <a:endParaRPr sz="1100" b="1">
              <a:solidFill>
                <a:schemeClr val="lt1"/>
              </a:solidFill>
              <a:latin typeface="Arial"/>
              <a:ea typeface="Arial"/>
              <a:cs typeface="Arial"/>
              <a:sym typeface="Arial"/>
            </a:endParaRPr>
          </a:p>
        </p:txBody>
      </p:sp>
      <p:sp>
        <p:nvSpPr>
          <p:cNvPr id="260" name="Google Shape;260;p42"/>
          <p:cNvSpPr txBox="1"/>
          <p:nvPr/>
        </p:nvSpPr>
        <p:spPr>
          <a:xfrm>
            <a:off x="540922" y="4356328"/>
            <a:ext cx="1674000" cy="2307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1100">
                <a:solidFill>
                  <a:schemeClr val="lt1"/>
                </a:solidFill>
                <a:latin typeface="Arial"/>
                <a:ea typeface="Arial"/>
                <a:cs typeface="Arial"/>
                <a:sym typeface="Arial"/>
              </a:rPr>
              <a:t>www.allppt.com</a:t>
            </a:r>
            <a:endParaRPr sz="1100">
              <a:solidFill>
                <a:schemeClr val="lt1"/>
              </a:solidFill>
              <a:latin typeface="Arial"/>
              <a:ea typeface="Arial"/>
              <a:cs typeface="Arial"/>
              <a:sym typeface="Arial"/>
            </a:endParaRPr>
          </a:p>
        </p:txBody>
      </p:sp>
      <p:sp>
        <p:nvSpPr>
          <p:cNvPr id="261" name="Google Shape;261;p42"/>
          <p:cNvSpPr txBox="1"/>
          <p:nvPr/>
        </p:nvSpPr>
        <p:spPr>
          <a:xfrm>
            <a:off x="540922" y="3337743"/>
            <a:ext cx="2038200" cy="10389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2100" b="1">
                <a:solidFill>
                  <a:schemeClr val="lt1"/>
                </a:solidFill>
                <a:latin typeface="Arial"/>
                <a:ea typeface="Arial"/>
                <a:cs typeface="Arial"/>
                <a:sym typeface="Arial"/>
              </a:rPr>
              <a:t>FREE </a:t>
            </a:r>
            <a:endParaRPr sz="1100"/>
          </a:p>
          <a:p>
            <a:pPr marL="0" marR="0" lvl="0" indent="0" algn="l" rtl="0">
              <a:spcBef>
                <a:spcPts val="0"/>
              </a:spcBef>
              <a:spcAft>
                <a:spcPts val="0"/>
              </a:spcAft>
              <a:buNone/>
            </a:pPr>
            <a:r>
              <a:rPr lang="en" sz="2100" b="1">
                <a:solidFill>
                  <a:schemeClr val="lt1"/>
                </a:solidFill>
                <a:latin typeface="Arial"/>
                <a:ea typeface="Arial"/>
                <a:cs typeface="Arial"/>
                <a:sym typeface="Arial"/>
              </a:rPr>
              <a:t>PPT TEMPLATES</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2_Image slide layout">
  <p:cSld name="12_Image slide layout">
    <p:spTree>
      <p:nvGrpSpPr>
        <p:cNvPr id="1" name="Shape 262"/>
        <p:cNvGrpSpPr/>
        <p:nvPr/>
      </p:nvGrpSpPr>
      <p:grpSpPr>
        <a:xfrm>
          <a:off x="0" y="0"/>
          <a:ext cx="0" cy="0"/>
          <a:chOff x="0" y="0"/>
          <a:chExt cx="0" cy="0"/>
        </a:xfrm>
      </p:grpSpPr>
      <p:sp>
        <p:nvSpPr>
          <p:cNvPr id="263" name="Google Shape;263;p43"/>
          <p:cNvSpPr>
            <a:spLocks noGrp="1"/>
          </p:cNvSpPr>
          <p:nvPr>
            <p:ph type="pic" idx="2"/>
          </p:nvPr>
        </p:nvSpPr>
        <p:spPr>
          <a:xfrm>
            <a:off x="0" y="-1"/>
            <a:ext cx="5304000" cy="5143500"/>
          </a:xfrm>
          <a:prstGeom prst="rect">
            <a:avLst/>
          </a:prstGeom>
          <a:solidFill>
            <a:srgbClr val="F2F2F2"/>
          </a:solidFill>
          <a:ln>
            <a:noFill/>
          </a:ln>
        </p:spPr>
        <p:txBody>
          <a:bodyPr spcFirstLastPara="1" wrap="square" lIns="68575" tIns="34275" rIns="68575" bIns="34275" anchor="ctr" anchorCtr="0">
            <a:noAutofit/>
          </a:bodyPr>
          <a:lstStyle>
            <a:lvl1pPr marR="0" lvl="0" algn="ctr" rtl="0">
              <a:lnSpc>
                <a:spcPct val="90000"/>
              </a:lnSpc>
              <a:spcBef>
                <a:spcPts val="8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264" name="Google Shape;264;p43"/>
          <p:cNvSpPr/>
          <p:nvPr/>
        </p:nvSpPr>
        <p:spPr>
          <a:xfrm rot="10800000">
            <a:off x="3600607" y="40"/>
            <a:ext cx="1703400" cy="2594700"/>
          </a:xfrm>
          <a:prstGeom prst="triangle">
            <a:avLst>
              <a:gd name="adj" fmla="val 50000"/>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5" name="Google Shape;265;p43"/>
          <p:cNvSpPr/>
          <p:nvPr/>
        </p:nvSpPr>
        <p:spPr>
          <a:xfrm>
            <a:off x="4057650" y="3204253"/>
            <a:ext cx="1266600" cy="1939200"/>
          </a:xfrm>
          <a:prstGeom prst="triangle">
            <a:avLst>
              <a:gd name="adj" fmla="val 47744"/>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66" name="Google Shape;266;p43"/>
          <p:cNvSpPr txBox="1"/>
          <p:nvPr/>
        </p:nvSpPr>
        <p:spPr>
          <a:xfrm>
            <a:off x="5631401" y="1078835"/>
            <a:ext cx="3112800" cy="5772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3300" b="1">
                <a:solidFill>
                  <a:schemeClr val="dk1"/>
                </a:solidFill>
                <a:latin typeface="Arial"/>
                <a:ea typeface="Arial"/>
                <a:cs typeface="Arial"/>
                <a:sym typeface="Arial"/>
              </a:rPr>
              <a:t>AWESOME</a:t>
            </a:r>
            <a:endParaRPr sz="1100"/>
          </a:p>
        </p:txBody>
      </p:sp>
      <p:sp>
        <p:nvSpPr>
          <p:cNvPr id="267" name="Google Shape;267;p43"/>
          <p:cNvSpPr txBox="1"/>
          <p:nvPr/>
        </p:nvSpPr>
        <p:spPr>
          <a:xfrm>
            <a:off x="5631401" y="1735657"/>
            <a:ext cx="3112800" cy="4386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2400" b="1">
                <a:solidFill>
                  <a:schemeClr val="dk1"/>
                </a:solidFill>
                <a:latin typeface="Arial"/>
                <a:ea typeface="Arial"/>
                <a:cs typeface="Arial"/>
                <a:sym typeface="Arial"/>
              </a:rPr>
              <a:t>PRESENTATION</a:t>
            </a:r>
            <a:endParaRPr sz="2400" b="1">
              <a:solidFill>
                <a:schemeClr val="dk1"/>
              </a:solidFill>
              <a:latin typeface="Arial"/>
              <a:ea typeface="Arial"/>
              <a:cs typeface="Arial"/>
              <a:sym typeface="Arial"/>
            </a:endParaRPr>
          </a:p>
        </p:txBody>
      </p:sp>
      <p:sp>
        <p:nvSpPr>
          <p:cNvPr id="268" name="Google Shape;268;p43"/>
          <p:cNvSpPr/>
          <p:nvPr/>
        </p:nvSpPr>
        <p:spPr>
          <a:xfrm>
            <a:off x="5650451" y="1654482"/>
            <a:ext cx="3017400" cy="687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269" name="Google Shape;269;p43"/>
          <p:cNvGrpSpPr/>
          <p:nvPr/>
        </p:nvGrpSpPr>
        <p:grpSpPr>
          <a:xfrm>
            <a:off x="6635336" y="362107"/>
            <a:ext cx="1042335" cy="716962"/>
            <a:chOff x="5327019" y="1709568"/>
            <a:chExt cx="2893768" cy="1990456"/>
          </a:xfrm>
        </p:grpSpPr>
        <p:sp>
          <p:nvSpPr>
            <p:cNvPr id="270" name="Google Shape;270;p43"/>
            <p:cNvSpPr/>
            <p:nvPr/>
          </p:nvSpPr>
          <p:spPr>
            <a:xfrm>
              <a:off x="5327019" y="1709568"/>
              <a:ext cx="2893768" cy="1990456"/>
            </a:xfrm>
            <a:custGeom>
              <a:avLst/>
              <a:gdLst/>
              <a:ahLst/>
              <a:cxnLst/>
              <a:rect l="l" t="t" r="r" b="b"/>
              <a:pathLst>
                <a:path w="2893768" h="1990456" extrusionOk="0">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 name="Google Shape;271;p43"/>
            <p:cNvSpPr/>
            <p:nvPr/>
          </p:nvSpPr>
          <p:spPr>
            <a:xfrm>
              <a:off x="6203382" y="2491814"/>
              <a:ext cx="1159400" cy="1208210"/>
            </a:xfrm>
            <a:custGeom>
              <a:avLst/>
              <a:gdLst/>
              <a:ahLst/>
              <a:cxnLst/>
              <a:rect l="l" t="t" r="r" b="b"/>
              <a:pathLst>
                <a:path w="1159400" h="1208210" extrusionOk="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72" name="Google Shape;272;p43"/>
          <p:cNvSpPr txBox="1"/>
          <p:nvPr/>
        </p:nvSpPr>
        <p:spPr>
          <a:xfrm>
            <a:off x="5650451" y="2138562"/>
            <a:ext cx="3112800" cy="2307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100" b="1">
                <a:solidFill>
                  <a:schemeClr val="dk1"/>
                </a:solidFill>
                <a:latin typeface="Arial"/>
                <a:ea typeface="Arial"/>
                <a:cs typeface="Arial"/>
                <a:sym typeface="Arial"/>
              </a:rPr>
              <a:t>EASY TO CHANGE COLORS, PHOTOS.   </a:t>
            </a:r>
            <a:endParaRPr sz="1100" b="1">
              <a:solidFill>
                <a:schemeClr val="dk1"/>
              </a:solidFill>
              <a:latin typeface="Arial"/>
              <a:ea typeface="Arial"/>
              <a:cs typeface="Arial"/>
              <a:sym typeface="Arial"/>
            </a:endParaRPr>
          </a:p>
        </p:txBody>
      </p:sp>
      <p:sp>
        <p:nvSpPr>
          <p:cNvPr id="273" name="Google Shape;273;p43"/>
          <p:cNvSpPr txBox="1"/>
          <p:nvPr/>
        </p:nvSpPr>
        <p:spPr>
          <a:xfrm>
            <a:off x="5650451" y="2627192"/>
            <a:ext cx="3017400" cy="461700"/>
          </a:xfrm>
          <a:prstGeom prst="rect">
            <a:avLst/>
          </a:prstGeom>
          <a:noFill/>
          <a:ln>
            <a:noFill/>
          </a:ln>
        </p:spPr>
        <p:txBody>
          <a:bodyPr spcFirstLastPara="1" wrap="square" lIns="27000" tIns="0" rIns="27000" bIns="0" anchor="ctr" anchorCtr="0">
            <a:noAutofit/>
          </a:bodyPr>
          <a:lstStyle/>
          <a:p>
            <a:pPr marL="0" marR="0" lvl="0" indent="0" algn="r" rtl="0">
              <a:spcBef>
                <a:spcPts val="0"/>
              </a:spcBef>
              <a:spcAft>
                <a:spcPts val="0"/>
              </a:spcAft>
              <a:buNone/>
            </a:pPr>
            <a:r>
              <a:rPr lang="en" sz="1500">
                <a:solidFill>
                  <a:srgbClr val="EA870F"/>
                </a:solidFill>
                <a:latin typeface="Arial"/>
                <a:ea typeface="Arial"/>
                <a:cs typeface="Arial"/>
                <a:sym typeface="Arial"/>
              </a:rPr>
              <a:t>We Create Quality Professional PPT Presentation</a:t>
            </a:r>
            <a:endParaRPr sz="1500">
              <a:solidFill>
                <a:srgbClr val="EA870F"/>
              </a:solidFill>
              <a:latin typeface="Arial"/>
              <a:ea typeface="Arial"/>
              <a:cs typeface="Arial"/>
              <a:sym typeface="Arial"/>
            </a:endParaRPr>
          </a:p>
        </p:txBody>
      </p:sp>
      <p:sp>
        <p:nvSpPr>
          <p:cNvPr id="274" name="Google Shape;274;p43"/>
          <p:cNvSpPr txBox="1"/>
          <p:nvPr/>
        </p:nvSpPr>
        <p:spPr>
          <a:xfrm>
            <a:off x="6634998" y="4511668"/>
            <a:ext cx="2128200" cy="3003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1500">
                <a:solidFill>
                  <a:schemeClr val="dk1"/>
                </a:solidFill>
                <a:latin typeface="Arial"/>
                <a:ea typeface="Arial"/>
                <a:cs typeface="Arial"/>
                <a:sym typeface="Arial"/>
              </a:rPr>
              <a:t>RESTAURANT</a:t>
            </a:r>
            <a:endParaRPr sz="1500">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4_Image slide layout">
  <p:cSld name="14_Image slide layout">
    <p:spTree>
      <p:nvGrpSpPr>
        <p:cNvPr id="1" name="Shape 27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End slide layout">
  <p:cSld name="End slide layout">
    <p:spTree>
      <p:nvGrpSpPr>
        <p:cNvPr id="1" name="Shape 27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jburaus/whats-cooking-app" TargetMode="External"/><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p:nvPr/>
        </p:nvSpPr>
        <p:spPr>
          <a:xfrm rot="3099066">
            <a:off x="6289521" y="2194172"/>
            <a:ext cx="1736672" cy="220682"/>
          </a:xfrm>
          <a:custGeom>
            <a:avLst/>
            <a:gdLst/>
            <a:ahLst/>
            <a:cxnLst/>
            <a:rect l="l" t="t" r="r" b="b"/>
            <a:pathLst>
              <a:path w="1724025" h="219075" extrusionOk="0">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 name="Google Shape;282;p46"/>
          <p:cNvSpPr/>
          <p:nvPr/>
        </p:nvSpPr>
        <p:spPr>
          <a:xfrm>
            <a:off x="0" y="3278981"/>
            <a:ext cx="9144000" cy="1864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3" name="Google Shape;283;p46"/>
          <p:cNvSpPr/>
          <p:nvPr/>
        </p:nvSpPr>
        <p:spPr>
          <a:xfrm rot="1529995">
            <a:off x="8042351" y="1485237"/>
            <a:ext cx="978475" cy="802029"/>
          </a:xfrm>
          <a:custGeom>
            <a:avLst/>
            <a:gdLst/>
            <a:ahLst/>
            <a:cxnLst/>
            <a:rect l="l" t="t" r="r" b="b"/>
            <a:pathLst>
              <a:path w="1162050" h="952500" extrusionOk="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 name="Google Shape;284;p46"/>
          <p:cNvSpPr/>
          <p:nvPr/>
        </p:nvSpPr>
        <p:spPr>
          <a:xfrm>
            <a:off x="6629965" y="221297"/>
            <a:ext cx="1573941" cy="826731"/>
          </a:xfrm>
          <a:custGeom>
            <a:avLst/>
            <a:gdLst/>
            <a:ahLst/>
            <a:cxnLst/>
            <a:rect l="l" t="t" r="r" b="b"/>
            <a:pathLst>
              <a:path w="2024361" h="1063319" extrusionOk="0">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5" name="Google Shape;285;p46"/>
          <p:cNvSpPr/>
          <p:nvPr/>
        </p:nvSpPr>
        <p:spPr>
          <a:xfrm rot="-1702755">
            <a:off x="947734" y="2125288"/>
            <a:ext cx="140372" cy="897053"/>
          </a:xfrm>
          <a:custGeom>
            <a:avLst/>
            <a:gdLst/>
            <a:ahLst/>
            <a:cxnLst/>
            <a:rect l="l" t="t" r="r" b="b"/>
            <a:pathLst>
              <a:path w="283914" h="1814359" extrusionOk="0">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6" name="Google Shape;286;p46"/>
          <p:cNvSpPr/>
          <p:nvPr/>
        </p:nvSpPr>
        <p:spPr>
          <a:xfrm rot="897005">
            <a:off x="1024925" y="2010173"/>
            <a:ext cx="101830" cy="972886"/>
          </a:xfrm>
          <a:custGeom>
            <a:avLst/>
            <a:gdLst/>
            <a:ahLst/>
            <a:cxnLst/>
            <a:rect l="l" t="t" r="r" b="b"/>
            <a:pathLst>
              <a:path w="206039" h="1968492" extrusionOk="0">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87" name="Google Shape;287;p46"/>
          <p:cNvSpPr/>
          <p:nvPr/>
        </p:nvSpPr>
        <p:spPr>
          <a:xfrm rot="1432246">
            <a:off x="6966128" y="1463543"/>
            <a:ext cx="346466" cy="1276368"/>
          </a:xfrm>
          <a:custGeom>
            <a:avLst/>
            <a:gdLst/>
            <a:ahLst/>
            <a:cxnLst/>
            <a:rect l="l" t="t" r="r" b="b"/>
            <a:pathLst>
              <a:path w="728344" h="2683192" extrusionOk="0">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 name="Google Shape;288;p46"/>
          <p:cNvSpPr/>
          <p:nvPr/>
        </p:nvSpPr>
        <p:spPr>
          <a:xfrm rot="9000295">
            <a:off x="1079319" y="946972"/>
            <a:ext cx="1209347" cy="2097708"/>
          </a:xfrm>
          <a:custGeom>
            <a:avLst/>
            <a:gdLst/>
            <a:ahLst/>
            <a:cxnLst/>
            <a:rect l="l" t="t" r="r" b="b"/>
            <a:pathLst>
              <a:path w="1135368" h="1969386" extrusionOk="0">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289" name="Google Shape;289;p46"/>
          <p:cNvGrpSpPr/>
          <p:nvPr/>
        </p:nvGrpSpPr>
        <p:grpSpPr>
          <a:xfrm rot="871979">
            <a:off x="4864494" y="2149419"/>
            <a:ext cx="1585420" cy="956857"/>
            <a:chOff x="1429386" y="2788700"/>
            <a:chExt cx="942975" cy="569119"/>
          </a:xfrm>
        </p:grpSpPr>
        <p:sp>
          <p:nvSpPr>
            <p:cNvPr id="290" name="Google Shape;290;p46"/>
            <p:cNvSpPr/>
            <p:nvPr/>
          </p:nvSpPr>
          <p:spPr>
            <a:xfrm>
              <a:off x="1429386" y="2948244"/>
              <a:ext cx="942975" cy="409575"/>
            </a:xfrm>
            <a:custGeom>
              <a:avLst/>
              <a:gdLst/>
              <a:ahLst/>
              <a:cxnLst/>
              <a:rect l="l" t="t" r="r" b="b"/>
              <a:pathLst>
                <a:path w="942975" h="409575" extrusionOk="0">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Google Shape;291;p46"/>
            <p:cNvSpPr/>
            <p:nvPr/>
          </p:nvSpPr>
          <p:spPr>
            <a:xfrm>
              <a:off x="1541207" y="2788700"/>
              <a:ext cx="714375" cy="142875"/>
            </a:xfrm>
            <a:custGeom>
              <a:avLst/>
              <a:gdLst/>
              <a:ahLst/>
              <a:cxnLst/>
              <a:rect l="l" t="t" r="r" b="b"/>
              <a:pathLst>
                <a:path w="714375" h="142875" extrusionOk="0">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292" name="Google Shape;292;p46"/>
          <p:cNvGrpSpPr/>
          <p:nvPr/>
        </p:nvGrpSpPr>
        <p:grpSpPr>
          <a:xfrm rot="-1374822">
            <a:off x="3077391" y="1563268"/>
            <a:ext cx="721499" cy="602559"/>
            <a:chOff x="1720613" y="1882872"/>
            <a:chExt cx="962025" cy="803434"/>
          </a:xfrm>
        </p:grpSpPr>
        <p:sp>
          <p:nvSpPr>
            <p:cNvPr id="293" name="Google Shape;293;p46"/>
            <p:cNvSpPr/>
            <p:nvPr/>
          </p:nvSpPr>
          <p:spPr>
            <a:xfrm>
              <a:off x="1877062" y="1882872"/>
              <a:ext cx="409575" cy="161925"/>
            </a:xfrm>
            <a:custGeom>
              <a:avLst/>
              <a:gdLst/>
              <a:ahLst/>
              <a:cxnLst/>
              <a:rect l="l" t="t" r="r" b="b"/>
              <a:pathLst>
                <a:path w="409575" h="161925" extrusionOk="0">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4" name="Google Shape;294;p46"/>
            <p:cNvSpPr/>
            <p:nvPr/>
          </p:nvSpPr>
          <p:spPr>
            <a:xfrm>
              <a:off x="1720613" y="2038606"/>
              <a:ext cx="962025" cy="647700"/>
            </a:xfrm>
            <a:custGeom>
              <a:avLst/>
              <a:gdLst/>
              <a:ahLst/>
              <a:cxnLst/>
              <a:rect l="l" t="t" r="r" b="b"/>
              <a:pathLst>
                <a:path w="962025" h="647700" extrusionOk="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295" name="Google Shape;295;p46"/>
          <p:cNvSpPr/>
          <p:nvPr/>
        </p:nvSpPr>
        <p:spPr>
          <a:xfrm rot="-507394">
            <a:off x="7374986" y="1907486"/>
            <a:ext cx="342793" cy="496459"/>
          </a:xfrm>
          <a:custGeom>
            <a:avLst/>
            <a:gdLst/>
            <a:ahLst/>
            <a:cxnLst/>
            <a:rect l="l" t="t" r="r" b="b"/>
            <a:pathLst>
              <a:path w="276225" h="400050" extrusionOk="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6" name="Google Shape;296;p46"/>
          <p:cNvSpPr/>
          <p:nvPr/>
        </p:nvSpPr>
        <p:spPr>
          <a:xfrm rot="-579799">
            <a:off x="6423426" y="2426103"/>
            <a:ext cx="502187" cy="686323"/>
          </a:xfrm>
          <a:custGeom>
            <a:avLst/>
            <a:gdLst/>
            <a:ahLst/>
            <a:cxnLst/>
            <a:rect l="l" t="t" r="r" b="b"/>
            <a:pathLst>
              <a:path w="285750" h="390525" extrusionOk="0">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Google Shape;297;p46"/>
          <p:cNvSpPr/>
          <p:nvPr/>
        </p:nvSpPr>
        <p:spPr>
          <a:xfrm rot="933593">
            <a:off x="3071705" y="2436978"/>
            <a:ext cx="214383" cy="479809"/>
          </a:xfrm>
          <a:custGeom>
            <a:avLst/>
            <a:gdLst/>
            <a:ahLst/>
            <a:cxnLst/>
            <a:rect l="l" t="t" r="r" b="b"/>
            <a:pathLst>
              <a:path w="200025" h="447675" extrusionOk="0">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Google Shape;298;p46"/>
          <p:cNvSpPr/>
          <p:nvPr/>
        </p:nvSpPr>
        <p:spPr>
          <a:xfrm rot="-444192">
            <a:off x="105380" y="2268623"/>
            <a:ext cx="627787" cy="846783"/>
          </a:xfrm>
          <a:custGeom>
            <a:avLst/>
            <a:gdLst/>
            <a:ahLst/>
            <a:cxnLst/>
            <a:rect l="l" t="t" r="r" b="b"/>
            <a:pathLst>
              <a:path w="409575" h="552450" extrusionOk="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Google Shape;299;p46"/>
          <p:cNvSpPr/>
          <p:nvPr/>
        </p:nvSpPr>
        <p:spPr>
          <a:xfrm rot="-2100273">
            <a:off x="4191217" y="1467986"/>
            <a:ext cx="428395" cy="1526157"/>
          </a:xfrm>
          <a:custGeom>
            <a:avLst/>
            <a:gdLst/>
            <a:ahLst/>
            <a:cxnLst/>
            <a:rect l="l" t="t" r="r" b="b"/>
            <a:pathLst>
              <a:path w="457200" h="1628775" extrusionOk="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Google Shape;300;p46"/>
          <p:cNvSpPr/>
          <p:nvPr/>
        </p:nvSpPr>
        <p:spPr>
          <a:xfrm rot="8100000">
            <a:off x="2400206" y="1488134"/>
            <a:ext cx="227582" cy="891975"/>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p46"/>
          <p:cNvSpPr/>
          <p:nvPr/>
        </p:nvSpPr>
        <p:spPr>
          <a:xfrm>
            <a:off x="6657" y="228441"/>
            <a:ext cx="9131637" cy="2841898"/>
          </a:xfrm>
          <a:custGeom>
            <a:avLst/>
            <a:gdLst/>
            <a:ahLst/>
            <a:cxnLst/>
            <a:rect l="l" t="t" r="r" b="b"/>
            <a:pathLst>
              <a:path w="12175516" h="3789197" extrusionOk="0">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75" cap="flat" cmpd="sng">
            <a:solidFill>
              <a:schemeClr val="accent4"/>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Google Shape;302;p46"/>
          <p:cNvSpPr/>
          <p:nvPr/>
        </p:nvSpPr>
        <p:spPr>
          <a:xfrm rot="2876787">
            <a:off x="5462515" y="1444002"/>
            <a:ext cx="871339" cy="513631"/>
          </a:xfrm>
          <a:custGeom>
            <a:avLst/>
            <a:gdLst/>
            <a:ahLst/>
            <a:cxnLst/>
            <a:rect l="l" t="t" r="r" b="b"/>
            <a:pathLst>
              <a:path w="904875" h="533400" extrusionOk="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Google Shape;303;p46"/>
          <p:cNvSpPr/>
          <p:nvPr/>
        </p:nvSpPr>
        <p:spPr>
          <a:xfrm rot="-990070">
            <a:off x="3515562" y="2351878"/>
            <a:ext cx="667674" cy="500756"/>
          </a:xfrm>
          <a:custGeom>
            <a:avLst/>
            <a:gdLst/>
            <a:ahLst/>
            <a:cxnLst/>
            <a:rect l="l" t="t" r="r" b="b"/>
            <a:pathLst>
              <a:path w="419100" h="314325" extrusionOk="0">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Google Shape;304;p46"/>
          <p:cNvSpPr/>
          <p:nvPr/>
        </p:nvSpPr>
        <p:spPr>
          <a:xfrm rot="-898200">
            <a:off x="7824234" y="2427546"/>
            <a:ext cx="762579" cy="678813"/>
          </a:xfrm>
          <a:custGeom>
            <a:avLst/>
            <a:gdLst/>
            <a:ahLst/>
            <a:cxnLst/>
            <a:rect l="l" t="t" r="r" b="b"/>
            <a:pathLst>
              <a:path w="455455" h="405425" extrusionOk="0">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4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Google Shape;305;p46"/>
          <p:cNvSpPr txBox="1">
            <a:spLocks noGrp="1"/>
          </p:cNvSpPr>
          <p:nvPr>
            <p:ph type="title"/>
          </p:nvPr>
        </p:nvSpPr>
        <p:spPr>
          <a:xfrm>
            <a:off x="-111" y="3526425"/>
            <a:ext cx="9144000" cy="5634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lt1"/>
              </a:buClr>
              <a:buSzPts val="3300"/>
              <a:buFont typeface="Arial"/>
              <a:buNone/>
            </a:pPr>
            <a:r>
              <a:rPr lang="en" sz="4500">
                <a:solidFill>
                  <a:schemeClr val="lt1"/>
                </a:solidFill>
              </a:rPr>
              <a:t>WHAT’S COOKING?</a:t>
            </a:r>
            <a:endParaRPr sz="4500"/>
          </a:p>
        </p:txBody>
      </p:sp>
      <p:sp>
        <p:nvSpPr>
          <p:cNvPr id="306" name="Google Shape;306;p46"/>
          <p:cNvSpPr txBox="1">
            <a:spLocks noGrp="1"/>
          </p:cNvSpPr>
          <p:nvPr>
            <p:ph type="body" idx="1"/>
          </p:nvPr>
        </p:nvSpPr>
        <p:spPr>
          <a:xfrm>
            <a:off x="-111" y="4326411"/>
            <a:ext cx="9144000" cy="3240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chemeClr val="lt1"/>
              </a:buClr>
              <a:buSzPts val="2100"/>
              <a:buFont typeface="Arial"/>
              <a:buNone/>
            </a:pPr>
            <a:r>
              <a:rPr lang="en" sz="2100" i="1">
                <a:solidFill>
                  <a:schemeClr val="lt1"/>
                </a:solidFill>
              </a:rPr>
              <a:t>“the next best recipe app”</a:t>
            </a:r>
            <a:endParaRPr sz="2100" b="0" i="1" u="none" strike="noStrike" cap="none">
              <a:solidFill>
                <a:schemeClr val="lt1"/>
              </a:solidFill>
              <a:latin typeface="Arial"/>
              <a:ea typeface="Arial"/>
              <a:cs typeface="Arial"/>
              <a:sym typeface="Arial"/>
            </a:endParaRPr>
          </a:p>
        </p:txBody>
      </p:sp>
      <p:sp>
        <p:nvSpPr>
          <p:cNvPr id="307" name="Google Shape;307;p46"/>
          <p:cNvSpPr txBox="1"/>
          <p:nvPr/>
        </p:nvSpPr>
        <p:spPr>
          <a:xfrm>
            <a:off x="2437538" y="4864650"/>
            <a:ext cx="6652200" cy="199200"/>
          </a:xfrm>
          <a:prstGeom prst="rect">
            <a:avLst/>
          </a:prstGeom>
          <a:noFill/>
          <a:ln>
            <a:noFill/>
          </a:ln>
        </p:spPr>
        <p:txBody>
          <a:bodyPr spcFirstLastPara="1" wrap="square" lIns="68575" tIns="68575" rIns="68575" bIns="68575" anchor="t" anchorCtr="0">
            <a:noAutofit/>
          </a:bodyPr>
          <a:lstStyle/>
          <a:p>
            <a:pPr marL="0" lvl="0" indent="0" algn="r" rtl="0">
              <a:lnSpc>
                <a:spcPct val="90000"/>
              </a:lnSpc>
              <a:spcBef>
                <a:spcPts val="0"/>
              </a:spcBef>
              <a:spcAft>
                <a:spcPts val="0"/>
              </a:spcAft>
              <a:buNone/>
            </a:pPr>
            <a:r>
              <a:rPr lang="en" sz="1400">
                <a:solidFill>
                  <a:schemeClr val="lt1"/>
                </a:solidFill>
              </a:rPr>
              <a:t>Sebastian Dabrowski, Ryan Buraus, Wissam Mateen, Jackie Shao, Angela Fong</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5"/>
          <p:cNvSpPr txBox="1"/>
          <p:nvPr/>
        </p:nvSpPr>
        <p:spPr>
          <a:xfrm>
            <a:off x="3015571" y="275812"/>
            <a:ext cx="3112800" cy="3003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i="1">
                <a:solidFill>
                  <a:schemeClr val="accent2"/>
                </a:solidFill>
              </a:rPr>
              <a:t>“a cooking app that overachieves”</a:t>
            </a:r>
            <a:endParaRPr sz="1500" i="1">
              <a:solidFill>
                <a:schemeClr val="accent2"/>
              </a:solidFill>
              <a:latin typeface="Arial"/>
              <a:ea typeface="Arial"/>
              <a:cs typeface="Arial"/>
              <a:sym typeface="Arial"/>
            </a:endParaRPr>
          </a:p>
        </p:txBody>
      </p:sp>
      <p:sp>
        <p:nvSpPr>
          <p:cNvPr id="581" name="Google Shape;581;p55"/>
          <p:cNvSpPr txBox="1"/>
          <p:nvPr/>
        </p:nvSpPr>
        <p:spPr>
          <a:xfrm>
            <a:off x="1496401" y="727429"/>
            <a:ext cx="5957400" cy="577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3300" b="1">
                <a:solidFill>
                  <a:schemeClr val="dk1"/>
                </a:solidFill>
              </a:rPr>
              <a:t>GITHUB </a:t>
            </a:r>
            <a:endParaRPr sz="3300" b="1">
              <a:solidFill>
                <a:schemeClr val="dk1"/>
              </a:solidFill>
              <a:latin typeface="Arial"/>
              <a:ea typeface="Arial"/>
              <a:cs typeface="Arial"/>
              <a:sym typeface="Arial"/>
            </a:endParaRPr>
          </a:p>
        </p:txBody>
      </p:sp>
      <p:sp>
        <p:nvSpPr>
          <p:cNvPr id="582" name="Google Shape;582;p55"/>
          <p:cNvSpPr txBox="1"/>
          <p:nvPr/>
        </p:nvSpPr>
        <p:spPr>
          <a:xfrm>
            <a:off x="3189599" y="1284558"/>
            <a:ext cx="2571000" cy="323100"/>
          </a:xfrm>
          <a:prstGeom prst="rect">
            <a:avLst/>
          </a:prstGeom>
          <a:noFill/>
          <a:ln>
            <a:noFill/>
          </a:ln>
        </p:spPr>
        <p:txBody>
          <a:bodyPr spcFirstLastPara="1" wrap="square" lIns="27000" tIns="0" rIns="27000" bIns="0" anchor="ctr" anchorCtr="0">
            <a:noAutofit/>
          </a:bodyPr>
          <a:lstStyle/>
          <a:p>
            <a:pPr marL="0" marR="0" lvl="0" indent="0" algn="ctr" rtl="0">
              <a:spcBef>
                <a:spcPts val="0"/>
              </a:spcBef>
              <a:spcAft>
                <a:spcPts val="0"/>
              </a:spcAft>
              <a:buNone/>
            </a:pPr>
            <a:r>
              <a:rPr lang="en" sz="2100">
                <a:solidFill>
                  <a:srgbClr val="EA870F"/>
                </a:solidFill>
              </a:rPr>
              <a:t>WHAT’S COOKING</a:t>
            </a:r>
            <a:endParaRPr sz="2100">
              <a:solidFill>
                <a:srgbClr val="EA870F"/>
              </a:solidFill>
              <a:latin typeface="Arial"/>
              <a:ea typeface="Arial"/>
              <a:cs typeface="Arial"/>
              <a:sym typeface="Arial"/>
            </a:endParaRPr>
          </a:p>
        </p:txBody>
      </p:sp>
      <p:sp>
        <p:nvSpPr>
          <p:cNvPr id="583" name="Google Shape;583;p55"/>
          <p:cNvSpPr txBox="1"/>
          <p:nvPr/>
        </p:nvSpPr>
        <p:spPr>
          <a:xfrm>
            <a:off x="861449" y="2487956"/>
            <a:ext cx="7227300" cy="12231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400" u="sng">
                <a:solidFill>
                  <a:schemeClr val="hlink"/>
                </a:solidFill>
                <a:hlinkClick r:id="rId3"/>
              </a:rPr>
              <a:t>https://github.com/rjburaus/whats-cooking-app</a:t>
            </a:r>
            <a:r>
              <a:rPr lang="en" sz="2400"/>
              <a:t>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6"/>
          <p:cNvSpPr/>
          <p:nvPr/>
        </p:nvSpPr>
        <p:spPr>
          <a:xfrm rot="10800000">
            <a:off x="-9939" y="79801"/>
            <a:ext cx="9153939" cy="3415696"/>
          </a:xfrm>
          <a:custGeom>
            <a:avLst/>
            <a:gdLst/>
            <a:ahLst/>
            <a:cxnLst/>
            <a:rect l="l" t="t" r="r" b="b"/>
            <a:pathLst>
              <a:path w="12205252" h="4554261" extrusionOk="0">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589" name="Google Shape;589;p56"/>
          <p:cNvSpPr/>
          <p:nvPr/>
        </p:nvSpPr>
        <p:spPr>
          <a:xfrm rot="10800000">
            <a:off x="-9940" y="-10757"/>
            <a:ext cx="9153940" cy="3195557"/>
          </a:xfrm>
          <a:custGeom>
            <a:avLst/>
            <a:gdLst/>
            <a:ahLst/>
            <a:cxnLst/>
            <a:rect l="l" t="t" r="r" b="b"/>
            <a:pathLst>
              <a:path w="12205253" h="4260743" extrusionOk="0">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590" name="Google Shape;590;p56"/>
          <p:cNvGrpSpPr/>
          <p:nvPr/>
        </p:nvGrpSpPr>
        <p:grpSpPr>
          <a:xfrm>
            <a:off x="3362226" y="581441"/>
            <a:ext cx="2403498" cy="2050792"/>
            <a:chOff x="3702342" y="1693521"/>
            <a:chExt cx="4785937" cy="4083617"/>
          </a:xfrm>
        </p:grpSpPr>
        <p:sp>
          <p:nvSpPr>
            <p:cNvPr id="591" name="Google Shape;591;p56"/>
            <p:cNvSpPr/>
            <p:nvPr/>
          </p:nvSpPr>
          <p:spPr>
            <a:xfrm rot="10800000">
              <a:off x="5245842" y="3778196"/>
              <a:ext cx="318849" cy="1998940"/>
            </a:xfrm>
            <a:custGeom>
              <a:avLst/>
              <a:gdLst/>
              <a:ahLst/>
              <a:cxnLst/>
              <a:rect l="l" t="t" r="r" b="b"/>
              <a:pathLst>
                <a:path w="247650" h="1552575" extrusionOk="0">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2" name="Google Shape;592;p56"/>
            <p:cNvSpPr/>
            <p:nvPr/>
          </p:nvSpPr>
          <p:spPr>
            <a:xfrm rot="10800000">
              <a:off x="5745094" y="3765945"/>
              <a:ext cx="728345" cy="2011193"/>
            </a:xfrm>
            <a:custGeom>
              <a:avLst/>
              <a:gdLst/>
              <a:ahLst/>
              <a:cxnLst/>
              <a:rect l="l" t="t" r="r" b="b"/>
              <a:pathLst>
                <a:path w="728345" h="2011193" extrusionOk="0">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3" name="Google Shape;593;p56"/>
            <p:cNvSpPr/>
            <p:nvPr/>
          </p:nvSpPr>
          <p:spPr>
            <a:xfrm rot="10800000">
              <a:off x="6653207" y="3763458"/>
              <a:ext cx="513779" cy="2013680"/>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4" name="Google Shape;594;p56"/>
            <p:cNvSpPr/>
            <p:nvPr/>
          </p:nvSpPr>
          <p:spPr>
            <a:xfrm>
              <a:off x="4994315" y="1693521"/>
              <a:ext cx="2202085" cy="1804988"/>
            </a:xfrm>
            <a:custGeom>
              <a:avLst/>
              <a:gdLst/>
              <a:ahLst/>
              <a:cxnLst/>
              <a:rect l="l" t="t" r="r" b="b"/>
              <a:pathLst>
                <a:path w="1162050" h="952500" extrusionOk="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95" name="Google Shape;595;p56"/>
            <p:cNvSpPr/>
            <p:nvPr/>
          </p:nvSpPr>
          <p:spPr>
            <a:xfrm flipH="1">
              <a:off x="3702342" y="3286765"/>
              <a:ext cx="4785937" cy="622269"/>
            </a:xfrm>
            <a:custGeom>
              <a:avLst/>
              <a:gdLst/>
              <a:ahLst/>
              <a:cxnLst/>
              <a:rect l="l" t="t" r="r" b="b"/>
              <a:pathLst>
                <a:path w="8822004" h="1147040" extrusionOk="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cmpd="sng">
              <a:solidFill>
                <a:schemeClr val="accent2"/>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596" name="Google Shape;596;p56"/>
          <p:cNvSpPr txBox="1"/>
          <p:nvPr/>
        </p:nvSpPr>
        <p:spPr>
          <a:xfrm>
            <a:off x="-7454" y="3777393"/>
            <a:ext cx="9144000" cy="6429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4100"/>
              <a:buFont typeface="Arial"/>
              <a:buNone/>
            </a:pPr>
            <a:r>
              <a:rPr lang="en" sz="4100">
                <a:solidFill>
                  <a:schemeClr val="dk1"/>
                </a:solidFill>
                <a:latin typeface="Arial"/>
                <a:ea typeface="Arial"/>
                <a:cs typeface="Arial"/>
                <a:sym typeface="Arial"/>
              </a:rPr>
              <a:t>Thank you!</a:t>
            </a:r>
            <a:endParaRPr sz="1100"/>
          </a:p>
        </p:txBody>
      </p:sp>
      <p:sp>
        <p:nvSpPr>
          <p:cNvPr id="597" name="Google Shape;597;p56"/>
          <p:cNvSpPr/>
          <p:nvPr/>
        </p:nvSpPr>
        <p:spPr>
          <a:xfrm>
            <a:off x="3388000" y="4476118"/>
            <a:ext cx="2367900" cy="226200"/>
          </a:xfrm>
          <a:prstGeom prst="roundRect">
            <a:avLst>
              <a:gd name="adj" fmla="val 29852"/>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
                <a:solidFill>
                  <a:schemeClr val="lt1"/>
                </a:solidFill>
              </a:rPr>
              <a:t>“Anyone can cook”</a:t>
            </a:r>
            <a:endParaRPr sz="1100"/>
          </a:p>
        </p:txBody>
      </p:sp>
      <p:sp>
        <p:nvSpPr>
          <p:cNvPr id="598" name="Google Shape;598;p56"/>
          <p:cNvSpPr/>
          <p:nvPr/>
        </p:nvSpPr>
        <p:spPr>
          <a:xfrm>
            <a:off x="3778875" y="1396825"/>
            <a:ext cx="15702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a:solidFill>
                  <a:schemeClr val="accent2"/>
                </a:solidFill>
              </a:rPr>
              <a:t>What’s Cooking?</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7"/>
          <p:cNvSpPr txBox="1">
            <a:spLocks noGrp="1"/>
          </p:cNvSpPr>
          <p:nvPr>
            <p:ph type="body" idx="1"/>
          </p:nvPr>
        </p:nvSpPr>
        <p:spPr>
          <a:xfrm>
            <a:off x="4019025" y="1494450"/>
            <a:ext cx="4243800" cy="863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4100"/>
              <a:buNone/>
            </a:pPr>
            <a:r>
              <a:rPr lang="en"/>
              <a:t>What’s Cooking?</a:t>
            </a:r>
            <a:endParaRPr/>
          </a:p>
        </p:txBody>
      </p:sp>
      <p:sp>
        <p:nvSpPr>
          <p:cNvPr id="313" name="Google Shape;313;p47"/>
          <p:cNvSpPr txBox="1"/>
          <p:nvPr/>
        </p:nvSpPr>
        <p:spPr>
          <a:xfrm>
            <a:off x="4113356" y="2299706"/>
            <a:ext cx="3910200" cy="13566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300">
                <a:solidFill>
                  <a:srgbClr val="FFFFFF"/>
                </a:solidFill>
              </a:rPr>
              <a:t>Running out of ideas for food? Look no further. This app is designed to solve all your food troubles. It has a wide database with thousands of recipes to match whatever you have in your fridge. Make recipes that you have never thought of before and enjoy the simplicity of it, all one click away.</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a:spLocks noGrp="1"/>
          </p:cNvSpPr>
          <p:nvPr>
            <p:ph type="pic" idx="2"/>
          </p:nvPr>
        </p:nvSpPr>
        <p:spPr>
          <a:xfrm>
            <a:off x="3799150" y="938700"/>
            <a:ext cx="1660500" cy="1389600"/>
          </a:xfrm>
          <a:prstGeom prst="rect">
            <a:avLst/>
          </a:prstGeom>
          <a:solidFill>
            <a:srgbClr val="F2F2F2"/>
          </a:solidFill>
          <a:ln>
            <a:noFill/>
          </a:ln>
        </p:spPr>
        <p:txBody>
          <a:bodyPr spcFirstLastPara="1" wrap="square" lIns="68575" tIns="34275" rIns="68575" bIns="34275" anchor="ctr" anchorCtr="0">
            <a:noAutofit/>
          </a:bodyPr>
          <a:lstStyle/>
          <a:p>
            <a:pPr marL="0" lvl="0" indent="0" algn="ctr" rtl="0">
              <a:spcBef>
                <a:spcPts val="800"/>
              </a:spcBef>
              <a:spcAft>
                <a:spcPts val="0"/>
              </a:spcAft>
              <a:buNone/>
            </a:pPr>
            <a:endParaRPr/>
          </a:p>
        </p:txBody>
      </p:sp>
      <p:sp>
        <p:nvSpPr>
          <p:cNvPr id="319" name="Google Shape;319;p48"/>
          <p:cNvSpPr>
            <a:spLocks noGrp="1"/>
          </p:cNvSpPr>
          <p:nvPr>
            <p:ph type="pic" idx="2"/>
          </p:nvPr>
        </p:nvSpPr>
        <p:spPr>
          <a:xfrm>
            <a:off x="748031" y="876410"/>
            <a:ext cx="1660500" cy="1389600"/>
          </a:xfrm>
          <a:prstGeom prst="rect">
            <a:avLst/>
          </a:prstGeom>
          <a:solidFill>
            <a:srgbClr val="F2F2F2"/>
          </a:solidFill>
          <a:ln>
            <a:noFill/>
          </a:ln>
        </p:spPr>
        <p:txBody>
          <a:bodyPr spcFirstLastPara="1" wrap="square" lIns="68575" tIns="34275" rIns="68575" bIns="34275" anchor="ctr" anchorCtr="0">
            <a:noAutofit/>
          </a:bodyPr>
          <a:lstStyle/>
          <a:p>
            <a:pPr marL="0" lvl="0" indent="0" algn="l" rtl="0">
              <a:spcBef>
                <a:spcPts val="800"/>
              </a:spcBef>
              <a:spcAft>
                <a:spcPts val="0"/>
              </a:spcAft>
              <a:buNone/>
            </a:pPr>
            <a:r>
              <a:rPr lang="en"/>
              <a:t>                 </a:t>
            </a:r>
            <a:endParaRPr/>
          </a:p>
        </p:txBody>
      </p:sp>
      <p:sp>
        <p:nvSpPr>
          <p:cNvPr id="320" name="Google Shape;320;p48"/>
          <p:cNvSpPr/>
          <p:nvPr/>
        </p:nvSpPr>
        <p:spPr>
          <a:xfrm>
            <a:off x="748031" y="2266095"/>
            <a:ext cx="1660500" cy="566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1" name="Google Shape;321;p48"/>
          <p:cNvSpPr txBox="1"/>
          <p:nvPr/>
        </p:nvSpPr>
        <p:spPr>
          <a:xfrm>
            <a:off x="842036" y="2338945"/>
            <a:ext cx="1472400" cy="141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a:solidFill>
                  <a:schemeClr val="dk1"/>
                </a:solidFill>
              </a:rPr>
              <a:t>Ryan Buraus</a:t>
            </a:r>
            <a:endParaRPr sz="1000" b="1">
              <a:solidFill>
                <a:schemeClr val="dk1"/>
              </a:solidFill>
              <a:latin typeface="Arial"/>
              <a:ea typeface="Arial"/>
              <a:cs typeface="Arial"/>
              <a:sym typeface="Arial"/>
            </a:endParaRPr>
          </a:p>
        </p:txBody>
      </p:sp>
      <p:sp>
        <p:nvSpPr>
          <p:cNvPr id="322" name="Google Shape;322;p48"/>
          <p:cNvSpPr/>
          <p:nvPr/>
        </p:nvSpPr>
        <p:spPr>
          <a:xfrm>
            <a:off x="842075" y="963550"/>
            <a:ext cx="1472400" cy="1773300"/>
          </a:xfrm>
          <a:prstGeom prst="frame">
            <a:avLst>
              <a:gd name="adj1" fmla="val 155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23" name="Google Shape;323;p48"/>
          <p:cNvSpPr txBox="1"/>
          <p:nvPr/>
        </p:nvSpPr>
        <p:spPr>
          <a:xfrm>
            <a:off x="1523850" y="142450"/>
            <a:ext cx="6096300" cy="6336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4000" b="1">
                <a:solidFill>
                  <a:schemeClr val="dk1"/>
                </a:solidFill>
              </a:rPr>
              <a:t>Bad Boys 4 Life</a:t>
            </a:r>
            <a:endParaRPr sz="1800"/>
          </a:p>
        </p:txBody>
      </p:sp>
      <p:sp>
        <p:nvSpPr>
          <p:cNvPr id="324" name="Google Shape;324;p48"/>
          <p:cNvSpPr txBox="1"/>
          <p:nvPr/>
        </p:nvSpPr>
        <p:spPr>
          <a:xfrm>
            <a:off x="821581" y="2490985"/>
            <a:ext cx="1513200" cy="246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rgbClr val="FFFFFF"/>
                </a:solidFill>
              </a:rPr>
              <a:t>USER INTERFACE</a:t>
            </a:r>
            <a:endParaRPr sz="1100">
              <a:solidFill>
                <a:srgbClr val="FFFFFF"/>
              </a:solidFill>
            </a:endParaRPr>
          </a:p>
        </p:txBody>
      </p:sp>
      <p:sp>
        <p:nvSpPr>
          <p:cNvPr id="325" name="Google Shape;325;p48"/>
          <p:cNvSpPr/>
          <p:nvPr/>
        </p:nvSpPr>
        <p:spPr>
          <a:xfrm>
            <a:off x="3799150" y="2266100"/>
            <a:ext cx="1660500" cy="566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6" name="Google Shape;326;p48"/>
          <p:cNvSpPr txBox="1"/>
          <p:nvPr/>
        </p:nvSpPr>
        <p:spPr>
          <a:xfrm>
            <a:off x="3908280" y="2338945"/>
            <a:ext cx="1472400" cy="141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a:solidFill>
                  <a:schemeClr val="dk1"/>
                </a:solidFill>
              </a:rPr>
              <a:t>Angela Fong</a:t>
            </a:r>
            <a:endParaRPr sz="1000" b="1">
              <a:solidFill>
                <a:schemeClr val="dk1"/>
              </a:solidFill>
              <a:latin typeface="Arial"/>
              <a:ea typeface="Arial"/>
              <a:cs typeface="Arial"/>
              <a:sym typeface="Arial"/>
            </a:endParaRPr>
          </a:p>
        </p:txBody>
      </p:sp>
      <p:sp>
        <p:nvSpPr>
          <p:cNvPr id="327" name="Google Shape;327;p48"/>
          <p:cNvSpPr>
            <a:spLocks noGrp="1"/>
          </p:cNvSpPr>
          <p:nvPr>
            <p:ph type="pic" idx="2"/>
          </p:nvPr>
        </p:nvSpPr>
        <p:spPr>
          <a:xfrm>
            <a:off x="6642469" y="900963"/>
            <a:ext cx="1660500" cy="1389600"/>
          </a:xfrm>
          <a:prstGeom prst="rect">
            <a:avLst/>
          </a:prstGeom>
          <a:solidFill>
            <a:srgbClr val="F2F2F2"/>
          </a:solidFill>
          <a:ln>
            <a:noFill/>
          </a:ln>
          <a:effectLst>
            <a:reflection endPos="30000" dist="38100" dir="5400000" fadeDir="5400012" sy="-100000" algn="bl" rotWithShape="0"/>
          </a:effectLst>
        </p:spPr>
        <p:txBody>
          <a:bodyPr spcFirstLastPara="1" wrap="square" lIns="68575" tIns="34275" rIns="68575" bIns="34275" anchor="ctr" anchorCtr="0">
            <a:noAutofit/>
          </a:bodyPr>
          <a:lstStyle/>
          <a:p>
            <a:pPr marL="0" lvl="0" indent="0" algn="ctr" rtl="0">
              <a:spcBef>
                <a:spcPts val="800"/>
              </a:spcBef>
              <a:spcAft>
                <a:spcPts val="0"/>
              </a:spcAft>
              <a:buNone/>
            </a:pPr>
            <a:endParaRPr/>
          </a:p>
        </p:txBody>
      </p:sp>
      <p:sp>
        <p:nvSpPr>
          <p:cNvPr id="328" name="Google Shape;328;p48"/>
          <p:cNvSpPr/>
          <p:nvPr/>
        </p:nvSpPr>
        <p:spPr>
          <a:xfrm>
            <a:off x="6642469" y="2290648"/>
            <a:ext cx="1660500" cy="566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29" name="Google Shape;329;p48"/>
          <p:cNvSpPr txBox="1"/>
          <p:nvPr/>
        </p:nvSpPr>
        <p:spPr>
          <a:xfrm>
            <a:off x="6649575" y="2338950"/>
            <a:ext cx="1607100" cy="141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a:solidFill>
                  <a:schemeClr val="dk1"/>
                </a:solidFill>
              </a:rPr>
              <a:t>Sebastian Dabrowski </a:t>
            </a:r>
            <a:endParaRPr sz="1000" b="1">
              <a:solidFill>
                <a:schemeClr val="dk1"/>
              </a:solidFill>
              <a:latin typeface="Arial"/>
              <a:ea typeface="Arial"/>
              <a:cs typeface="Arial"/>
              <a:sym typeface="Arial"/>
            </a:endParaRPr>
          </a:p>
        </p:txBody>
      </p:sp>
      <p:sp>
        <p:nvSpPr>
          <p:cNvPr id="330" name="Google Shape;330;p48"/>
          <p:cNvSpPr/>
          <p:nvPr/>
        </p:nvSpPr>
        <p:spPr>
          <a:xfrm>
            <a:off x="6741075" y="988125"/>
            <a:ext cx="1472400" cy="1773300"/>
          </a:xfrm>
          <a:prstGeom prst="frame">
            <a:avLst>
              <a:gd name="adj1" fmla="val 155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31" name="Google Shape;331;p48"/>
          <p:cNvSpPr txBox="1"/>
          <p:nvPr/>
        </p:nvSpPr>
        <p:spPr>
          <a:xfrm>
            <a:off x="6716019" y="2515539"/>
            <a:ext cx="1513200" cy="246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lt1"/>
                </a:solidFill>
              </a:rPr>
              <a:t>SCRUM MASTER</a:t>
            </a:r>
            <a:endParaRPr sz="1300"/>
          </a:p>
        </p:txBody>
      </p:sp>
      <p:sp>
        <p:nvSpPr>
          <p:cNvPr id="332" name="Google Shape;332;p48"/>
          <p:cNvSpPr>
            <a:spLocks noGrp="1"/>
          </p:cNvSpPr>
          <p:nvPr>
            <p:ph type="pic" idx="2"/>
          </p:nvPr>
        </p:nvSpPr>
        <p:spPr>
          <a:xfrm>
            <a:off x="2239544" y="3031519"/>
            <a:ext cx="1660500" cy="1389600"/>
          </a:xfrm>
          <a:prstGeom prst="rect">
            <a:avLst/>
          </a:prstGeom>
          <a:solidFill>
            <a:srgbClr val="F2F2F2"/>
          </a:solidFill>
          <a:ln>
            <a:noFill/>
          </a:ln>
        </p:spPr>
        <p:txBody>
          <a:bodyPr spcFirstLastPara="1" wrap="square" lIns="68575" tIns="34275" rIns="68575" bIns="34275" anchor="ctr" anchorCtr="0">
            <a:noAutofit/>
          </a:bodyPr>
          <a:lstStyle/>
          <a:p>
            <a:pPr marL="0" lvl="0" indent="0" algn="ctr" rtl="0">
              <a:spcBef>
                <a:spcPts val="800"/>
              </a:spcBef>
              <a:spcAft>
                <a:spcPts val="0"/>
              </a:spcAft>
              <a:buNone/>
            </a:pPr>
            <a:endParaRPr/>
          </a:p>
        </p:txBody>
      </p:sp>
      <p:sp>
        <p:nvSpPr>
          <p:cNvPr id="333" name="Google Shape;333;p48"/>
          <p:cNvSpPr/>
          <p:nvPr/>
        </p:nvSpPr>
        <p:spPr>
          <a:xfrm>
            <a:off x="2239544" y="4421204"/>
            <a:ext cx="1660500" cy="566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4" name="Google Shape;334;p48"/>
          <p:cNvSpPr txBox="1"/>
          <p:nvPr/>
        </p:nvSpPr>
        <p:spPr>
          <a:xfrm>
            <a:off x="2333548" y="4494055"/>
            <a:ext cx="1472400" cy="141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a:solidFill>
                  <a:schemeClr val="dk1"/>
                </a:solidFill>
              </a:rPr>
              <a:t>Wissam Mateen</a:t>
            </a:r>
            <a:endParaRPr sz="1000" b="1">
              <a:solidFill>
                <a:schemeClr val="dk1"/>
              </a:solidFill>
              <a:latin typeface="Arial"/>
              <a:ea typeface="Arial"/>
              <a:cs typeface="Arial"/>
              <a:sym typeface="Arial"/>
            </a:endParaRPr>
          </a:p>
        </p:txBody>
      </p:sp>
      <p:sp>
        <p:nvSpPr>
          <p:cNvPr id="335" name="Google Shape;335;p48"/>
          <p:cNvSpPr txBox="1"/>
          <p:nvPr/>
        </p:nvSpPr>
        <p:spPr>
          <a:xfrm>
            <a:off x="2313094" y="4646095"/>
            <a:ext cx="1513200" cy="246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lt1"/>
                </a:solidFill>
              </a:rPr>
              <a:t>QUALITY TESTER</a:t>
            </a:r>
            <a:endParaRPr sz="1300"/>
          </a:p>
        </p:txBody>
      </p:sp>
      <p:sp>
        <p:nvSpPr>
          <p:cNvPr id="336" name="Google Shape;336;p48"/>
          <p:cNvSpPr>
            <a:spLocks noGrp="1"/>
          </p:cNvSpPr>
          <p:nvPr>
            <p:ph type="pic" idx="2"/>
          </p:nvPr>
        </p:nvSpPr>
        <p:spPr>
          <a:xfrm>
            <a:off x="5258463" y="3031519"/>
            <a:ext cx="1660500" cy="1389600"/>
          </a:xfrm>
          <a:prstGeom prst="rect">
            <a:avLst/>
          </a:prstGeom>
          <a:solidFill>
            <a:srgbClr val="F2F2F2"/>
          </a:solidFill>
          <a:ln>
            <a:noFill/>
          </a:ln>
        </p:spPr>
        <p:txBody>
          <a:bodyPr spcFirstLastPara="1" wrap="square" lIns="68575" tIns="34275" rIns="68575" bIns="34275" anchor="ctr" anchorCtr="0">
            <a:noAutofit/>
          </a:bodyPr>
          <a:lstStyle/>
          <a:p>
            <a:pPr marL="0" lvl="0" indent="0" algn="ctr" rtl="0">
              <a:spcBef>
                <a:spcPts val="800"/>
              </a:spcBef>
              <a:spcAft>
                <a:spcPts val="0"/>
              </a:spcAft>
              <a:buNone/>
            </a:pPr>
            <a:endParaRPr/>
          </a:p>
        </p:txBody>
      </p:sp>
      <p:sp>
        <p:nvSpPr>
          <p:cNvPr id="337" name="Google Shape;337;p48"/>
          <p:cNvSpPr/>
          <p:nvPr/>
        </p:nvSpPr>
        <p:spPr>
          <a:xfrm>
            <a:off x="5258463" y="4421204"/>
            <a:ext cx="1660500" cy="566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8" name="Google Shape;338;p48"/>
          <p:cNvSpPr txBox="1"/>
          <p:nvPr/>
        </p:nvSpPr>
        <p:spPr>
          <a:xfrm>
            <a:off x="5352467" y="4494055"/>
            <a:ext cx="1472400" cy="1410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1">
                <a:solidFill>
                  <a:schemeClr val="dk1"/>
                </a:solidFill>
              </a:rPr>
              <a:t>Jackie Shao</a:t>
            </a:r>
            <a:endParaRPr sz="1000" b="1">
              <a:solidFill>
                <a:schemeClr val="dk1"/>
              </a:solidFill>
              <a:latin typeface="Arial"/>
              <a:ea typeface="Arial"/>
              <a:cs typeface="Arial"/>
              <a:sym typeface="Arial"/>
            </a:endParaRPr>
          </a:p>
        </p:txBody>
      </p:sp>
      <p:sp>
        <p:nvSpPr>
          <p:cNvPr id="339" name="Google Shape;339;p48"/>
          <p:cNvSpPr txBox="1"/>
          <p:nvPr/>
        </p:nvSpPr>
        <p:spPr>
          <a:xfrm>
            <a:off x="5332013" y="4646095"/>
            <a:ext cx="1513200" cy="246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000">
                <a:solidFill>
                  <a:schemeClr val="lt1"/>
                </a:solidFill>
              </a:rPr>
              <a:t>DATABASE MANAGER</a:t>
            </a:r>
            <a:endParaRPr sz="1200"/>
          </a:p>
        </p:txBody>
      </p:sp>
      <p:pic>
        <p:nvPicPr>
          <p:cNvPr id="340" name="Google Shape;340;p48"/>
          <p:cNvPicPr preferRelativeResize="0"/>
          <p:nvPr/>
        </p:nvPicPr>
        <p:blipFill>
          <a:blip r:embed="rId3">
            <a:alphaModFix/>
          </a:blip>
          <a:stretch>
            <a:fillRect/>
          </a:stretch>
        </p:blipFill>
        <p:spPr>
          <a:xfrm>
            <a:off x="5605587" y="3118675"/>
            <a:ext cx="975326" cy="1300082"/>
          </a:xfrm>
          <a:prstGeom prst="rect">
            <a:avLst/>
          </a:prstGeom>
          <a:noFill/>
          <a:ln>
            <a:noFill/>
          </a:ln>
        </p:spPr>
      </p:pic>
      <p:sp>
        <p:nvSpPr>
          <p:cNvPr id="341" name="Google Shape;341;p48"/>
          <p:cNvSpPr/>
          <p:nvPr/>
        </p:nvSpPr>
        <p:spPr>
          <a:xfrm>
            <a:off x="5357050" y="3118675"/>
            <a:ext cx="1472400" cy="1773300"/>
          </a:xfrm>
          <a:prstGeom prst="frame">
            <a:avLst>
              <a:gd name="adj1" fmla="val 155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342" name="Google Shape;342;p48"/>
          <p:cNvSpPr txBox="1"/>
          <p:nvPr/>
        </p:nvSpPr>
        <p:spPr>
          <a:xfrm>
            <a:off x="3887825" y="2490985"/>
            <a:ext cx="1513200" cy="246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a:solidFill>
                  <a:schemeClr val="lt1"/>
                </a:solidFill>
              </a:rPr>
              <a:t>GRAPHICS DESIGN</a:t>
            </a:r>
            <a:endParaRPr sz="1300"/>
          </a:p>
        </p:txBody>
      </p:sp>
      <p:pic>
        <p:nvPicPr>
          <p:cNvPr id="343" name="Google Shape;343;p48"/>
          <p:cNvPicPr preferRelativeResize="0"/>
          <p:nvPr/>
        </p:nvPicPr>
        <p:blipFill>
          <a:blip r:embed="rId4">
            <a:alphaModFix/>
          </a:blip>
          <a:stretch>
            <a:fillRect/>
          </a:stretch>
        </p:blipFill>
        <p:spPr>
          <a:xfrm>
            <a:off x="4130375" y="992250"/>
            <a:ext cx="1028100" cy="1282526"/>
          </a:xfrm>
          <a:prstGeom prst="rect">
            <a:avLst/>
          </a:prstGeom>
          <a:noFill/>
          <a:ln>
            <a:noFill/>
          </a:ln>
        </p:spPr>
      </p:pic>
      <p:sp>
        <p:nvSpPr>
          <p:cNvPr id="344" name="Google Shape;344;p48"/>
          <p:cNvSpPr/>
          <p:nvPr/>
        </p:nvSpPr>
        <p:spPr>
          <a:xfrm>
            <a:off x="3908325" y="963550"/>
            <a:ext cx="1472400" cy="1773300"/>
          </a:xfrm>
          <a:prstGeom prst="frame">
            <a:avLst>
              <a:gd name="adj1" fmla="val 155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pic>
        <p:nvPicPr>
          <p:cNvPr id="345" name="Google Shape;345;p48"/>
          <p:cNvPicPr preferRelativeResize="0"/>
          <p:nvPr/>
        </p:nvPicPr>
        <p:blipFill>
          <a:blip r:embed="rId5">
            <a:alphaModFix/>
          </a:blip>
          <a:stretch>
            <a:fillRect/>
          </a:stretch>
        </p:blipFill>
        <p:spPr>
          <a:xfrm>
            <a:off x="1049975" y="992250"/>
            <a:ext cx="1056593" cy="1282527"/>
          </a:xfrm>
          <a:prstGeom prst="rect">
            <a:avLst/>
          </a:prstGeom>
          <a:noFill/>
          <a:ln>
            <a:noFill/>
          </a:ln>
        </p:spPr>
      </p:pic>
      <p:pic>
        <p:nvPicPr>
          <p:cNvPr id="346" name="Google Shape;346;p48"/>
          <p:cNvPicPr preferRelativeResize="0"/>
          <p:nvPr/>
        </p:nvPicPr>
        <p:blipFill>
          <a:blip r:embed="rId6">
            <a:alphaModFix/>
          </a:blip>
          <a:stretch>
            <a:fillRect/>
          </a:stretch>
        </p:blipFill>
        <p:spPr>
          <a:xfrm>
            <a:off x="2512363" y="3138675"/>
            <a:ext cx="1123970" cy="1282524"/>
          </a:xfrm>
          <a:prstGeom prst="rect">
            <a:avLst/>
          </a:prstGeom>
          <a:noFill/>
          <a:ln>
            <a:noFill/>
          </a:ln>
        </p:spPr>
      </p:pic>
      <p:sp>
        <p:nvSpPr>
          <p:cNvPr id="347" name="Google Shape;347;p48"/>
          <p:cNvSpPr/>
          <p:nvPr/>
        </p:nvSpPr>
        <p:spPr>
          <a:xfrm>
            <a:off x="2338150" y="3118675"/>
            <a:ext cx="1472400" cy="1773300"/>
          </a:xfrm>
          <a:prstGeom prst="frame">
            <a:avLst>
              <a:gd name="adj1" fmla="val 1556"/>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pic>
        <p:nvPicPr>
          <p:cNvPr id="348" name="Google Shape;348;p48"/>
          <p:cNvPicPr preferRelativeResize="0"/>
          <p:nvPr/>
        </p:nvPicPr>
        <p:blipFill>
          <a:blip r:embed="rId7">
            <a:alphaModFix/>
          </a:blip>
          <a:stretch>
            <a:fillRect/>
          </a:stretch>
        </p:blipFill>
        <p:spPr>
          <a:xfrm>
            <a:off x="6944325" y="1008925"/>
            <a:ext cx="1056603" cy="12737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p49"/>
          <p:cNvSpPr txBox="1"/>
          <p:nvPr/>
        </p:nvSpPr>
        <p:spPr>
          <a:xfrm>
            <a:off x="-49" y="160250"/>
            <a:ext cx="9144000" cy="534000"/>
          </a:xfrm>
          <a:prstGeom prst="rect">
            <a:avLst/>
          </a:prstGeom>
          <a:solidFill>
            <a:schemeClr val="lt1"/>
          </a:solidFill>
          <a:ln>
            <a:noFill/>
          </a:ln>
        </p:spPr>
        <p:txBody>
          <a:bodyPr spcFirstLastPara="1" wrap="square" lIns="68575" tIns="68575" rIns="68575" bIns="34275" anchor="ctr" anchorCtr="0">
            <a:noAutofit/>
          </a:bodyPr>
          <a:lstStyle/>
          <a:p>
            <a:pPr marL="0" marR="0" lvl="0" indent="0" algn="just" rtl="0">
              <a:lnSpc>
                <a:spcPct val="90000"/>
              </a:lnSpc>
              <a:spcBef>
                <a:spcPts val="0"/>
              </a:spcBef>
              <a:spcAft>
                <a:spcPts val="0"/>
              </a:spcAft>
              <a:buClr>
                <a:schemeClr val="accent2"/>
              </a:buClr>
              <a:buSzPts val="3300"/>
              <a:buFont typeface="Arial"/>
              <a:buNone/>
            </a:pPr>
            <a:r>
              <a:rPr lang="en" sz="3300">
                <a:solidFill>
                  <a:schemeClr val="accent2"/>
                </a:solidFill>
              </a:rPr>
              <a:t>FUNCTIONALITIES</a:t>
            </a:r>
            <a:endParaRPr sz="3300">
              <a:solidFill>
                <a:schemeClr val="accent2"/>
              </a:solidFill>
              <a:latin typeface="Arial"/>
              <a:ea typeface="Arial"/>
              <a:cs typeface="Arial"/>
              <a:sym typeface="Arial"/>
            </a:endParaRPr>
          </a:p>
        </p:txBody>
      </p:sp>
      <p:grpSp>
        <p:nvGrpSpPr>
          <p:cNvPr id="354" name="Google Shape;354;p49"/>
          <p:cNvGrpSpPr/>
          <p:nvPr/>
        </p:nvGrpSpPr>
        <p:grpSpPr>
          <a:xfrm>
            <a:off x="2874391" y="1483156"/>
            <a:ext cx="5812391" cy="443627"/>
            <a:chOff x="3901726" y="1933234"/>
            <a:chExt cx="7749855" cy="591503"/>
          </a:xfrm>
        </p:grpSpPr>
        <p:sp>
          <p:nvSpPr>
            <p:cNvPr id="355" name="Google Shape;355;p49"/>
            <p:cNvSpPr/>
            <p:nvPr/>
          </p:nvSpPr>
          <p:spPr>
            <a:xfrm>
              <a:off x="4153981" y="1938915"/>
              <a:ext cx="7497600" cy="583800"/>
            </a:xfrm>
            <a:prstGeom prst="rect">
              <a:avLst/>
            </a:prstGeom>
            <a:solidFill>
              <a:srgbClr val="EADB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6" name="Google Shape;356;p49"/>
            <p:cNvSpPr/>
            <p:nvPr/>
          </p:nvSpPr>
          <p:spPr>
            <a:xfrm>
              <a:off x="11518685" y="1938915"/>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7" name="Google Shape;357;p49"/>
            <p:cNvSpPr/>
            <p:nvPr/>
          </p:nvSpPr>
          <p:spPr>
            <a:xfrm>
              <a:off x="11398817" y="1938915"/>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58" name="Google Shape;358;p49"/>
            <p:cNvSpPr/>
            <p:nvPr/>
          </p:nvSpPr>
          <p:spPr>
            <a:xfrm>
              <a:off x="3901726" y="1933234"/>
              <a:ext cx="258784" cy="591503"/>
            </a:xfrm>
            <a:custGeom>
              <a:avLst/>
              <a:gdLst/>
              <a:ahLst/>
              <a:cxnLst/>
              <a:rect l="l" t="t" r="r" b="b"/>
              <a:pathLst>
                <a:path w="215653" h="492919" extrusionOk="0">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59" name="Google Shape;359;p49"/>
          <p:cNvGrpSpPr/>
          <p:nvPr/>
        </p:nvGrpSpPr>
        <p:grpSpPr>
          <a:xfrm>
            <a:off x="2874390" y="2937064"/>
            <a:ext cx="5838202" cy="451506"/>
            <a:chOff x="3867540" y="3720288"/>
            <a:chExt cx="7784269" cy="602008"/>
          </a:xfrm>
        </p:grpSpPr>
        <p:sp>
          <p:nvSpPr>
            <p:cNvPr id="360" name="Google Shape;360;p49"/>
            <p:cNvSpPr/>
            <p:nvPr/>
          </p:nvSpPr>
          <p:spPr>
            <a:xfrm>
              <a:off x="4142809" y="3720288"/>
              <a:ext cx="7509000" cy="583800"/>
            </a:xfrm>
            <a:prstGeom prst="rect">
              <a:avLst/>
            </a:prstGeom>
            <a:solidFill>
              <a:srgbClr val="EADB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1" name="Google Shape;361;p49"/>
            <p:cNvSpPr/>
            <p:nvPr/>
          </p:nvSpPr>
          <p:spPr>
            <a:xfrm>
              <a:off x="11518685" y="3720288"/>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2" name="Google Shape;362;p49"/>
            <p:cNvSpPr/>
            <p:nvPr/>
          </p:nvSpPr>
          <p:spPr>
            <a:xfrm>
              <a:off x="11398817" y="3720288"/>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3" name="Google Shape;363;p49"/>
            <p:cNvSpPr/>
            <p:nvPr/>
          </p:nvSpPr>
          <p:spPr>
            <a:xfrm>
              <a:off x="3867540" y="3720747"/>
              <a:ext cx="391388" cy="601549"/>
            </a:xfrm>
            <a:custGeom>
              <a:avLst/>
              <a:gdLst/>
              <a:ahLst/>
              <a:cxnLst/>
              <a:rect l="l" t="t" r="r" b="b"/>
              <a:pathLst>
                <a:path w="326157" h="501291" extrusionOk="0">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64" name="Google Shape;364;p49"/>
          <p:cNvGrpSpPr/>
          <p:nvPr/>
        </p:nvGrpSpPr>
        <p:grpSpPr>
          <a:xfrm>
            <a:off x="2874390" y="3671904"/>
            <a:ext cx="5849891" cy="443783"/>
            <a:chOff x="3851854" y="4614503"/>
            <a:chExt cx="7799855" cy="591711"/>
          </a:xfrm>
        </p:grpSpPr>
        <p:sp>
          <p:nvSpPr>
            <p:cNvPr id="365" name="Google Shape;365;p49"/>
            <p:cNvSpPr/>
            <p:nvPr/>
          </p:nvSpPr>
          <p:spPr>
            <a:xfrm>
              <a:off x="4168209" y="4622414"/>
              <a:ext cx="7483500" cy="583800"/>
            </a:xfrm>
            <a:prstGeom prst="rect">
              <a:avLst/>
            </a:prstGeom>
            <a:solidFill>
              <a:srgbClr val="EADB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6" name="Google Shape;366;p49"/>
            <p:cNvSpPr/>
            <p:nvPr/>
          </p:nvSpPr>
          <p:spPr>
            <a:xfrm>
              <a:off x="11518685" y="4622414"/>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7" name="Google Shape;367;p49"/>
            <p:cNvSpPr/>
            <p:nvPr/>
          </p:nvSpPr>
          <p:spPr>
            <a:xfrm>
              <a:off x="11398817" y="4622414"/>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68" name="Google Shape;368;p49"/>
            <p:cNvSpPr/>
            <p:nvPr/>
          </p:nvSpPr>
          <p:spPr>
            <a:xfrm>
              <a:off x="3851854" y="4614503"/>
              <a:ext cx="423535" cy="591503"/>
            </a:xfrm>
            <a:custGeom>
              <a:avLst/>
              <a:gdLst/>
              <a:ahLst/>
              <a:cxnLst/>
              <a:rect l="l" t="t" r="r" b="b"/>
              <a:pathLst>
                <a:path w="352946" h="492919" extrusionOk="0">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369" name="Google Shape;369;p49"/>
          <p:cNvGrpSpPr/>
          <p:nvPr/>
        </p:nvGrpSpPr>
        <p:grpSpPr>
          <a:xfrm>
            <a:off x="2874390" y="2210110"/>
            <a:ext cx="5846218" cy="443627"/>
            <a:chOff x="3857084" y="2826990"/>
            <a:chExt cx="7794957" cy="591503"/>
          </a:xfrm>
        </p:grpSpPr>
        <p:sp>
          <p:nvSpPr>
            <p:cNvPr id="370" name="Google Shape;370;p49"/>
            <p:cNvSpPr/>
            <p:nvPr/>
          </p:nvSpPr>
          <p:spPr>
            <a:xfrm>
              <a:off x="3894519" y="2833415"/>
              <a:ext cx="7757522" cy="583200"/>
            </a:xfrm>
            <a:custGeom>
              <a:avLst/>
              <a:gdLst/>
              <a:ahLst/>
              <a:cxnLst/>
              <a:rect l="l" t="t" r="r" b="b"/>
              <a:pathLst>
                <a:path w="8101851" h="648000" extrusionOk="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rgbClr val="EADB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1" name="Google Shape;371;p49"/>
            <p:cNvSpPr/>
            <p:nvPr/>
          </p:nvSpPr>
          <p:spPr>
            <a:xfrm>
              <a:off x="3857084" y="2826990"/>
              <a:ext cx="395808" cy="591503"/>
            </a:xfrm>
            <a:custGeom>
              <a:avLst/>
              <a:gdLst/>
              <a:ahLst/>
              <a:cxnLst/>
              <a:rect l="l" t="t" r="r" b="b"/>
              <a:pathLst>
                <a:path w="329840" h="492919" extrusionOk="0">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2" name="Google Shape;372;p49"/>
            <p:cNvSpPr/>
            <p:nvPr/>
          </p:nvSpPr>
          <p:spPr>
            <a:xfrm>
              <a:off x="11518685" y="2833415"/>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3" name="Google Shape;373;p49"/>
            <p:cNvSpPr/>
            <p:nvPr/>
          </p:nvSpPr>
          <p:spPr>
            <a:xfrm>
              <a:off x="11398817" y="2833415"/>
              <a:ext cx="54900" cy="5838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74" name="Google Shape;374;p49"/>
          <p:cNvSpPr txBox="1"/>
          <p:nvPr/>
        </p:nvSpPr>
        <p:spPr>
          <a:xfrm>
            <a:off x="3488643" y="1597190"/>
            <a:ext cx="3750000" cy="2076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800"/>
              </a:spcAft>
              <a:buClr>
                <a:schemeClr val="dk1"/>
              </a:buClr>
              <a:buSzPts val="1100"/>
              <a:buFont typeface="Arial"/>
              <a:buNone/>
            </a:pPr>
            <a:r>
              <a:rPr lang="en" sz="900">
                <a:solidFill>
                  <a:schemeClr val="dk1"/>
                </a:solidFill>
              </a:rPr>
              <a:t>What does the application do, and how quickly does it do it?</a:t>
            </a:r>
            <a:endParaRPr sz="900">
              <a:solidFill>
                <a:schemeClr val="dk1"/>
              </a:solidFill>
              <a:latin typeface="Arial"/>
              <a:ea typeface="Arial"/>
              <a:cs typeface="Arial"/>
              <a:sym typeface="Arial"/>
            </a:endParaRPr>
          </a:p>
        </p:txBody>
      </p:sp>
      <p:sp>
        <p:nvSpPr>
          <p:cNvPr id="375" name="Google Shape;375;p49"/>
          <p:cNvSpPr txBox="1"/>
          <p:nvPr/>
        </p:nvSpPr>
        <p:spPr>
          <a:xfrm>
            <a:off x="3488650" y="2327275"/>
            <a:ext cx="4708800" cy="2076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0"/>
              </a:spcAft>
              <a:buClr>
                <a:schemeClr val="dk1"/>
              </a:buClr>
              <a:buSzPts val="1100"/>
              <a:buFont typeface="Arial"/>
              <a:buNone/>
            </a:pPr>
            <a:r>
              <a:rPr lang="en" sz="900">
                <a:solidFill>
                  <a:schemeClr val="dk1"/>
                </a:solidFill>
              </a:rPr>
              <a:t>What are possible failure conditions and how are they handled?</a:t>
            </a:r>
            <a:endParaRPr sz="1100">
              <a:solidFill>
                <a:schemeClr val="dk1"/>
              </a:solidFill>
              <a:latin typeface="Calibri"/>
              <a:ea typeface="Calibri"/>
              <a:cs typeface="Calibri"/>
              <a:sym typeface="Calibri"/>
            </a:endParaRPr>
          </a:p>
          <a:p>
            <a:pPr marL="0" lvl="0" indent="0" algn="l" rtl="0">
              <a:spcBef>
                <a:spcPts val="800"/>
              </a:spcBef>
              <a:spcAft>
                <a:spcPts val="0"/>
              </a:spcAft>
              <a:buNone/>
            </a:pPr>
            <a:endParaRPr sz="900">
              <a:solidFill>
                <a:schemeClr val="dk1"/>
              </a:solidFill>
            </a:endParaRPr>
          </a:p>
          <a:p>
            <a:pPr marL="0" marR="0" lvl="0" indent="0" algn="l" rtl="0">
              <a:spcBef>
                <a:spcPts val="0"/>
              </a:spcBef>
              <a:spcAft>
                <a:spcPts val="0"/>
              </a:spcAft>
              <a:buNone/>
            </a:pPr>
            <a:endParaRPr sz="900">
              <a:solidFill>
                <a:schemeClr val="dk1"/>
              </a:solidFill>
            </a:endParaRPr>
          </a:p>
        </p:txBody>
      </p:sp>
      <p:sp>
        <p:nvSpPr>
          <p:cNvPr id="376" name="Google Shape;376;p49"/>
          <p:cNvSpPr txBox="1"/>
          <p:nvPr/>
        </p:nvSpPr>
        <p:spPr>
          <a:xfrm>
            <a:off x="3488653" y="3057350"/>
            <a:ext cx="5082600" cy="2076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0"/>
              </a:spcAft>
              <a:buClr>
                <a:schemeClr val="dk1"/>
              </a:buClr>
              <a:buSzPts val="1100"/>
              <a:buFont typeface="Arial"/>
              <a:buNone/>
            </a:pPr>
            <a:r>
              <a:rPr lang="en" sz="900">
                <a:solidFill>
                  <a:schemeClr val="dk1"/>
                </a:solidFill>
              </a:rPr>
              <a:t>What one-time operations are done at the first execution (i.e., after installation)?</a:t>
            </a:r>
            <a:endParaRPr sz="1100">
              <a:solidFill>
                <a:schemeClr val="dk1"/>
              </a:solidFill>
              <a:latin typeface="Calibri"/>
              <a:ea typeface="Calibri"/>
              <a:cs typeface="Calibri"/>
              <a:sym typeface="Calibri"/>
            </a:endParaRPr>
          </a:p>
          <a:p>
            <a:pPr marL="0" lvl="0" indent="0" algn="l" rtl="0">
              <a:spcBef>
                <a:spcPts val="800"/>
              </a:spcBef>
              <a:spcAft>
                <a:spcPts val="0"/>
              </a:spcAft>
              <a:buClr>
                <a:schemeClr val="dk1"/>
              </a:buClr>
              <a:buFont typeface="Arial"/>
              <a:buNone/>
            </a:pPr>
            <a:endParaRPr sz="900">
              <a:solidFill>
                <a:schemeClr val="dk1"/>
              </a:solidFill>
            </a:endParaRPr>
          </a:p>
        </p:txBody>
      </p:sp>
      <p:sp>
        <p:nvSpPr>
          <p:cNvPr id="377" name="Google Shape;377;p49"/>
          <p:cNvSpPr txBox="1"/>
          <p:nvPr/>
        </p:nvSpPr>
        <p:spPr>
          <a:xfrm>
            <a:off x="3488653" y="3787450"/>
            <a:ext cx="5082600" cy="2076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0"/>
              </a:spcAft>
              <a:buClr>
                <a:schemeClr val="dk1"/>
              </a:buClr>
              <a:buSzPts val="1100"/>
              <a:buFont typeface="Arial"/>
              <a:buNone/>
            </a:pPr>
            <a:r>
              <a:rPr lang="en" sz="900">
                <a:solidFill>
                  <a:schemeClr val="dk1"/>
                </a:solidFill>
              </a:rPr>
              <a:t>If the user creates entries of any kind (e.g., bookmarks), what are the limitations?</a:t>
            </a:r>
            <a:endParaRPr sz="1100">
              <a:solidFill>
                <a:schemeClr val="dk1"/>
              </a:solidFill>
              <a:latin typeface="Calibri"/>
              <a:ea typeface="Calibri"/>
              <a:cs typeface="Calibri"/>
              <a:sym typeface="Calibri"/>
            </a:endParaRPr>
          </a:p>
          <a:p>
            <a:pPr marL="0" lvl="0" indent="0" algn="l" rtl="0">
              <a:spcBef>
                <a:spcPts val="800"/>
              </a:spcBef>
              <a:spcAft>
                <a:spcPts val="0"/>
              </a:spcAft>
              <a:buNone/>
            </a:pPr>
            <a:endParaRPr sz="900">
              <a:solidFill>
                <a:schemeClr val="dk1"/>
              </a:solidFill>
            </a:endParaRPr>
          </a:p>
          <a:p>
            <a:pPr marL="0" marR="0" lvl="0" indent="0" algn="l" rtl="0">
              <a:spcBef>
                <a:spcPts val="0"/>
              </a:spcBef>
              <a:spcAft>
                <a:spcPts val="0"/>
              </a:spcAft>
              <a:buNone/>
            </a:pPr>
            <a:endParaRPr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0"/>
          <p:cNvSpPr/>
          <p:nvPr/>
        </p:nvSpPr>
        <p:spPr>
          <a:xfrm rot="9001102">
            <a:off x="-1040935" y="372804"/>
            <a:ext cx="6476900" cy="4211687"/>
          </a:xfrm>
          <a:custGeom>
            <a:avLst/>
            <a:gdLst/>
            <a:ahLst/>
            <a:cxnLst/>
            <a:rect l="l" t="t" r="r" b="b"/>
            <a:pathLst>
              <a:path w="8631073" h="5612466" extrusionOk="0">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p50"/>
          <p:cNvSpPr/>
          <p:nvPr/>
        </p:nvSpPr>
        <p:spPr>
          <a:xfrm rot="1130521">
            <a:off x="1130031" y="3343456"/>
            <a:ext cx="1678880" cy="729210"/>
          </a:xfrm>
          <a:custGeom>
            <a:avLst/>
            <a:gdLst/>
            <a:ahLst/>
            <a:cxnLst/>
            <a:rect l="l" t="t" r="r" b="b"/>
            <a:pathLst>
              <a:path w="942975" h="409575" extrusionOk="0">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p50"/>
          <p:cNvSpPr/>
          <p:nvPr/>
        </p:nvSpPr>
        <p:spPr>
          <a:xfrm rot="-2116133">
            <a:off x="1266742" y="2503488"/>
            <a:ext cx="1150593" cy="230119"/>
          </a:xfrm>
          <a:custGeom>
            <a:avLst/>
            <a:gdLst/>
            <a:ahLst/>
            <a:cxnLst/>
            <a:rect l="l" t="t" r="r" b="b"/>
            <a:pathLst>
              <a:path w="714375" h="142875" extrusionOk="0">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 name="Google Shape;385;p50"/>
          <p:cNvSpPr/>
          <p:nvPr/>
        </p:nvSpPr>
        <p:spPr>
          <a:xfrm rot="-1275030">
            <a:off x="2981522" y="2256541"/>
            <a:ext cx="786422" cy="463575"/>
          </a:xfrm>
          <a:custGeom>
            <a:avLst/>
            <a:gdLst/>
            <a:ahLst/>
            <a:cxnLst/>
            <a:rect l="l" t="t" r="r" b="b"/>
            <a:pathLst>
              <a:path w="904875" h="533400" extrusionOk="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 name="Google Shape;386;p50"/>
          <p:cNvSpPr/>
          <p:nvPr/>
        </p:nvSpPr>
        <p:spPr>
          <a:xfrm rot="-3550023">
            <a:off x="1852026" y="1242909"/>
            <a:ext cx="579549" cy="1091116"/>
          </a:xfrm>
          <a:custGeom>
            <a:avLst/>
            <a:gdLst/>
            <a:ahLst/>
            <a:cxnLst/>
            <a:rect l="l" t="t" r="r" b="b"/>
            <a:pathLst>
              <a:path w="771533" h="1452563" extrusionOk="0">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 name="Google Shape;387;p50"/>
          <p:cNvSpPr/>
          <p:nvPr/>
        </p:nvSpPr>
        <p:spPr>
          <a:xfrm>
            <a:off x="2005132" y="1960104"/>
            <a:ext cx="7144" cy="7144"/>
          </a:xfrm>
          <a:custGeom>
            <a:avLst/>
            <a:gdLst/>
            <a:ahLst/>
            <a:cxnLst/>
            <a:rect l="l" t="t" r="r" b="b"/>
            <a:pathLst>
              <a:path w="9525" h="9525" extrusionOk="0">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 name="Google Shape;388;p50"/>
          <p:cNvSpPr/>
          <p:nvPr/>
        </p:nvSpPr>
        <p:spPr>
          <a:xfrm>
            <a:off x="1989395" y="1815086"/>
            <a:ext cx="7200" cy="14288"/>
          </a:xfrm>
          <a:custGeom>
            <a:avLst/>
            <a:gdLst/>
            <a:ahLst/>
            <a:cxnLst/>
            <a:rect l="l" t="t" r="r" b="b"/>
            <a:pathLst>
              <a:path w="120000" h="19050" extrusionOk="0">
                <a:moveTo>
                  <a:pt x="48000" y="0"/>
                </a:moveTo>
                <a:cubicBezTo>
                  <a:pt x="48000" y="7620"/>
                  <a:pt x="48000" y="15240"/>
                  <a:pt x="0" y="21908"/>
                </a:cubicBezTo>
                <a:cubicBezTo>
                  <a:pt x="24000" y="14288"/>
                  <a:pt x="-24000" y="6668"/>
                  <a:pt x="48000" y="0"/>
                </a:cubicBezTo>
                <a:close/>
              </a:path>
            </a:pathLst>
          </a:custGeom>
          <a:solidFill>
            <a:srgbClr val="EAEA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 name="Google Shape;389;p50"/>
          <p:cNvSpPr/>
          <p:nvPr/>
        </p:nvSpPr>
        <p:spPr>
          <a:xfrm>
            <a:off x="1989829" y="1873665"/>
            <a:ext cx="7200" cy="14288"/>
          </a:xfrm>
          <a:custGeom>
            <a:avLst/>
            <a:gdLst/>
            <a:ahLst/>
            <a:cxnLst/>
            <a:rect l="l" t="t" r="r" b="b"/>
            <a:pathLst>
              <a:path w="120000" h="19050" extrusionOk="0">
                <a:moveTo>
                  <a:pt x="4712" y="0"/>
                </a:moveTo>
                <a:cubicBezTo>
                  <a:pt x="40706" y="6667"/>
                  <a:pt x="52712" y="14288"/>
                  <a:pt x="40706" y="21907"/>
                </a:cubicBezTo>
                <a:cubicBezTo>
                  <a:pt x="-31294" y="15240"/>
                  <a:pt x="16706" y="6667"/>
                  <a:pt x="4712" y="0"/>
                </a:cubicBezTo>
                <a:close/>
              </a:path>
            </a:pathLst>
          </a:custGeom>
          <a:solidFill>
            <a:srgbClr val="EAEAE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 name="Google Shape;390;p50"/>
          <p:cNvSpPr/>
          <p:nvPr/>
        </p:nvSpPr>
        <p:spPr>
          <a:xfrm rot="-8242170">
            <a:off x="3149941" y="1369474"/>
            <a:ext cx="234585" cy="835710"/>
          </a:xfrm>
          <a:custGeom>
            <a:avLst/>
            <a:gdLst/>
            <a:ahLst/>
            <a:cxnLst/>
            <a:rect l="l" t="t" r="r" b="b"/>
            <a:pathLst>
              <a:path w="457200" h="1628775" extrusionOk="0">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 name="Google Shape;391;p50"/>
          <p:cNvSpPr/>
          <p:nvPr/>
        </p:nvSpPr>
        <p:spPr>
          <a:xfrm rot="5655531">
            <a:off x="676398" y="1449730"/>
            <a:ext cx="343270" cy="1264592"/>
          </a:xfrm>
          <a:custGeom>
            <a:avLst/>
            <a:gdLst/>
            <a:ahLst/>
            <a:cxnLst/>
            <a:rect l="l" t="t" r="r" b="b"/>
            <a:pathLst>
              <a:path w="728345" h="2683192" extrusionOk="0">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 name="Google Shape;392;p50"/>
          <p:cNvSpPr/>
          <p:nvPr/>
        </p:nvSpPr>
        <p:spPr>
          <a:xfrm rot="1687424">
            <a:off x="531192" y="2910213"/>
            <a:ext cx="388374" cy="1522174"/>
          </a:xfrm>
          <a:custGeom>
            <a:avLst/>
            <a:gdLst/>
            <a:ahLst/>
            <a:cxnLst/>
            <a:rect l="l" t="t" r="r" b="b"/>
            <a:pathLst>
              <a:path w="590550" h="2314575" extrusionOk="0">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93" name="Google Shape;393;p50"/>
          <p:cNvGrpSpPr/>
          <p:nvPr/>
        </p:nvGrpSpPr>
        <p:grpSpPr>
          <a:xfrm rot="-792065">
            <a:off x="2226352" y="3047359"/>
            <a:ext cx="353384" cy="385366"/>
            <a:chOff x="7220517" y="1428865"/>
            <a:chExt cx="2654671" cy="2894924"/>
          </a:xfrm>
        </p:grpSpPr>
        <p:sp>
          <p:nvSpPr>
            <p:cNvPr id="394" name="Google Shape;394;p50"/>
            <p:cNvSpPr/>
            <p:nvPr/>
          </p:nvSpPr>
          <p:spPr>
            <a:xfrm rot="1022702">
              <a:off x="7882289" y="2424077"/>
              <a:ext cx="876082" cy="72073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5" name="Google Shape;395;p50"/>
            <p:cNvSpPr/>
            <p:nvPr/>
          </p:nvSpPr>
          <p:spPr>
            <a:xfrm rot="1022702">
              <a:off x="8340803" y="2465241"/>
              <a:ext cx="876082" cy="72073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6" name="Google Shape;396;p50"/>
            <p:cNvSpPr/>
            <p:nvPr/>
          </p:nvSpPr>
          <p:spPr>
            <a:xfrm>
              <a:off x="7870936" y="2805575"/>
              <a:ext cx="1345565" cy="1518214"/>
            </a:xfrm>
            <a:custGeom>
              <a:avLst/>
              <a:gdLst/>
              <a:ahLst/>
              <a:cxnLst/>
              <a:rect l="l" t="t" r="r" b="b"/>
              <a:pathLst>
                <a:path w="1345565" h="1518214" extrusionOk="0">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7" name="Google Shape;397;p50"/>
            <p:cNvSpPr/>
            <p:nvPr/>
          </p:nvSpPr>
          <p:spPr>
            <a:xfrm rot="1022702">
              <a:off x="8872457" y="2752749"/>
              <a:ext cx="876082" cy="72073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8" name="Google Shape;398;p50"/>
            <p:cNvSpPr/>
            <p:nvPr/>
          </p:nvSpPr>
          <p:spPr>
            <a:xfrm rot="1023407">
              <a:off x="8739657" y="2136809"/>
              <a:ext cx="1017662" cy="957029"/>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99" name="Google Shape;399;p50"/>
            <p:cNvSpPr/>
            <p:nvPr/>
          </p:nvSpPr>
          <p:spPr>
            <a:xfrm rot="1023366">
              <a:off x="8781278" y="1841683"/>
              <a:ext cx="650511" cy="611603"/>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0" name="Google Shape;400;p50"/>
            <p:cNvSpPr/>
            <p:nvPr/>
          </p:nvSpPr>
          <p:spPr>
            <a:xfrm rot="1022705">
              <a:off x="8227765" y="1544623"/>
              <a:ext cx="942604" cy="1019184"/>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1" name="Google Shape;401;p50"/>
            <p:cNvSpPr/>
            <p:nvPr/>
          </p:nvSpPr>
          <p:spPr>
            <a:xfrm rot="1022705">
              <a:off x="7793117" y="1695469"/>
              <a:ext cx="942604" cy="886427"/>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2" name="Google Shape;402;p50"/>
            <p:cNvSpPr/>
            <p:nvPr/>
          </p:nvSpPr>
          <p:spPr>
            <a:xfrm rot="1022705">
              <a:off x="7329715" y="1926575"/>
              <a:ext cx="942604" cy="886427"/>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3" name="Google Shape;403;p50"/>
            <p:cNvSpPr/>
            <p:nvPr/>
          </p:nvSpPr>
          <p:spPr>
            <a:xfrm rot="1023547">
              <a:off x="7322810" y="2549844"/>
              <a:ext cx="782320" cy="735825"/>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4" name="Google Shape;404;p50"/>
            <p:cNvSpPr/>
            <p:nvPr/>
          </p:nvSpPr>
          <p:spPr>
            <a:xfrm rot="1022645">
              <a:off x="8073500" y="2415508"/>
              <a:ext cx="797319" cy="655826"/>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05" name="Google Shape;405;p50"/>
          <p:cNvGrpSpPr/>
          <p:nvPr/>
        </p:nvGrpSpPr>
        <p:grpSpPr>
          <a:xfrm>
            <a:off x="2187440" y="2587871"/>
            <a:ext cx="281874" cy="364272"/>
            <a:chOff x="8486326" y="3185232"/>
            <a:chExt cx="1293000" cy="1670971"/>
          </a:xfrm>
        </p:grpSpPr>
        <p:sp>
          <p:nvSpPr>
            <p:cNvPr id="406" name="Google Shape;406;p50"/>
            <p:cNvSpPr/>
            <p:nvPr/>
          </p:nvSpPr>
          <p:spPr>
            <a:xfrm rot="8100000">
              <a:off x="8675681" y="3752559"/>
              <a:ext cx="914289" cy="914289"/>
            </a:xfrm>
            <a:prstGeom prst="teardrop">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7" name="Google Shape;407;p50"/>
            <p:cNvSpPr/>
            <p:nvPr/>
          </p:nvSpPr>
          <p:spPr>
            <a:xfrm>
              <a:off x="9014972" y="3185232"/>
              <a:ext cx="215136" cy="560287"/>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8" name="Google Shape;408;p50"/>
            <p:cNvSpPr/>
            <p:nvPr/>
          </p:nvSpPr>
          <p:spPr>
            <a:xfrm rot="3293279">
              <a:off x="9298690" y="3341570"/>
              <a:ext cx="191268" cy="498125"/>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9" name="Google Shape;409;p50"/>
            <p:cNvSpPr/>
            <p:nvPr/>
          </p:nvSpPr>
          <p:spPr>
            <a:xfrm rot="-3293279" flipH="1">
              <a:off x="8767646" y="3336675"/>
              <a:ext cx="191268" cy="498125"/>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10" name="Google Shape;410;p50"/>
          <p:cNvGrpSpPr/>
          <p:nvPr/>
        </p:nvGrpSpPr>
        <p:grpSpPr>
          <a:xfrm rot="-1353053">
            <a:off x="1903700" y="2933199"/>
            <a:ext cx="264922" cy="320067"/>
            <a:chOff x="810583" y="3002376"/>
            <a:chExt cx="2962062" cy="3578623"/>
          </a:xfrm>
        </p:grpSpPr>
        <p:sp>
          <p:nvSpPr>
            <p:cNvPr id="411" name="Google Shape;411;p50"/>
            <p:cNvSpPr/>
            <p:nvPr/>
          </p:nvSpPr>
          <p:spPr>
            <a:xfrm>
              <a:off x="1719599" y="3938796"/>
              <a:ext cx="1084833" cy="2605662"/>
            </a:xfrm>
            <a:custGeom>
              <a:avLst/>
              <a:gdLst/>
              <a:ahLst/>
              <a:cxnLst/>
              <a:rect l="l" t="t" r="r" b="b"/>
              <a:pathLst>
                <a:path w="626166" h="1209124" extrusionOk="0">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2" name="Google Shape;412;p50"/>
            <p:cNvSpPr/>
            <p:nvPr/>
          </p:nvSpPr>
          <p:spPr>
            <a:xfrm>
              <a:off x="2103734" y="3002376"/>
              <a:ext cx="861506" cy="964111"/>
            </a:xfrm>
            <a:custGeom>
              <a:avLst/>
              <a:gdLst/>
              <a:ahLst/>
              <a:cxnLst/>
              <a:rect l="l" t="t" r="r" b="b"/>
              <a:pathLst>
                <a:path w="610997" h="683767" extrusionOk="0">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413" name="Google Shape;413;p50"/>
            <p:cNvSpPr/>
            <p:nvPr/>
          </p:nvSpPr>
          <p:spPr>
            <a:xfrm rot="-595998">
              <a:off x="1018450" y="4025444"/>
              <a:ext cx="948270" cy="2492448"/>
            </a:xfrm>
            <a:custGeom>
              <a:avLst/>
              <a:gdLst/>
              <a:ahLst/>
              <a:cxnLst/>
              <a:rect l="l" t="t" r="r" b="b"/>
              <a:pathLst>
                <a:path w="948279" h="2492471" extrusionOk="0">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4" name="Google Shape;414;p50"/>
            <p:cNvSpPr/>
            <p:nvPr/>
          </p:nvSpPr>
          <p:spPr>
            <a:xfrm rot="639820" flipH="1">
              <a:off x="2580666" y="4025666"/>
              <a:ext cx="970367" cy="2485797"/>
            </a:xfrm>
            <a:custGeom>
              <a:avLst/>
              <a:gdLst/>
              <a:ahLst/>
              <a:cxnLst/>
              <a:rect l="l" t="t" r="r" b="b"/>
              <a:pathLst>
                <a:path w="970595" h="2486380" extrusionOk="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15" name="Google Shape;415;p50"/>
          <p:cNvGrpSpPr/>
          <p:nvPr/>
        </p:nvGrpSpPr>
        <p:grpSpPr>
          <a:xfrm rot="2470690">
            <a:off x="2554190" y="2568759"/>
            <a:ext cx="228172" cy="473945"/>
            <a:chOff x="-303327" y="4952296"/>
            <a:chExt cx="1641845" cy="3410347"/>
          </a:xfrm>
        </p:grpSpPr>
        <p:sp>
          <p:nvSpPr>
            <p:cNvPr id="416" name="Google Shape;416;p50"/>
            <p:cNvSpPr/>
            <p:nvPr/>
          </p:nvSpPr>
          <p:spPr>
            <a:xfrm>
              <a:off x="-16779" y="5815886"/>
              <a:ext cx="976601" cy="2546757"/>
            </a:xfrm>
            <a:custGeom>
              <a:avLst/>
              <a:gdLst/>
              <a:ahLst/>
              <a:cxnLst/>
              <a:rect l="l" t="t" r="r" b="b"/>
              <a:pathLst>
                <a:path w="976601" h="2546757" extrusionOk="0">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7" name="Google Shape;417;p50"/>
            <p:cNvSpPr/>
            <p:nvPr/>
          </p:nvSpPr>
          <p:spPr>
            <a:xfrm>
              <a:off x="339044" y="4952296"/>
              <a:ext cx="339817" cy="884998"/>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8" name="Google Shape;418;p50"/>
            <p:cNvSpPr/>
            <p:nvPr/>
          </p:nvSpPr>
          <p:spPr>
            <a:xfrm rot="3316521">
              <a:off x="781213" y="5195878"/>
              <a:ext cx="300423" cy="782403"/>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19" name="Google Shape;419;p50"/>
            <p:cNvSpPr/>
            <p:nvPr/>
          </p:nvSpPr>
          <p:spPr>
            <a:xfrm rot="-3316521" flipH="1">
              <a:off x="-46445" y="5188199"/>
              <a:ext cx="300423" cy="782403"/>
            </a:xfrm>
            <a:custGeom>
              <a:avLst/>
              <a:gdLst/>
              <a:ahLst/>
              <a:cxnLst/>
              <a:rect l="l" t="t" r="r" b="b"/>
              <a:pathLst>
                <a:path w="977890" h="2546757" extrusionOk="0">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20" name="Google Shape;420;p50"/>
          <p:cNvGrpSpPr/>
          <p:nvPr/>
        </p:nvGrpSpPr>
        <p:grpSpPr>
          <a:xfrm>
            <a:off x="635790" y="2299669"/>
            <a:ext cx="559640" cy="575247"/>
            <a:chOff x="846492" y="3960126"/>
            <a:chExt cx="2097600" cy="2156100"/>
          </a:xfrm>
        </p:grpSpPr>
        <p:sp>
          <p:nvSpPr>
            <p:cNvPr id="421" name="Google Shape;421;p50"/>
            <p:cNvSpPr/>
            <p:nvPr/>
          </p:nvSpPr>
          <p:spPr>
            <a:xfrm>
              <a:off x="846492" y="3960126"/>
              <a:ext cx="2097600" cy="21561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22" name="Google Shape;422;p50"/>
            <p:cNvSpPr/>
            <p:nvPr/>
          </p:nvSpPr>
          <p:spPr>
            <a:xfrm>
              <a:off x="1115418" y="4287558"/>
              <a:ext cx="1551000" cy="15510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23" name="Google Shape;423;p50"/>
          <p:cNvGrpSpPr/>
          <p:nvPr/>
        </p:nvGrpSpPr>
        <p:grpSpPr>
          <a:xfrm>
            <a:off x="2686984" y="2816404"/>
            <a:ext cx="450480" cy="470161"/>
            <a:chOff x="2782567" y="352219"/>
            <a:chExt cx="1432370" cy="1494949"/>
          </a:xfrm>
        </p:grpSpPr>
        <p:sp>
          <p:nvSpPr>
            <p:cNvPr id="424" name="Google Shape;424;p50"/>
            <p:cNvSpPr/>
            <p:nvPr/>
          </p:nvSpPr>
          <p:spPr>
            <a:xfrm>
              <a:off x="2782567" y="352219"/>
              <a:ext cx="1432370" cy="1494949"/>
            </a:xfrm>
            <a:custGeom>
              <a:avLst/>
              <a:gdLst/>
              <a:ahLst/>
              <a:cxnLst/>
              <a:rect l="l" t="t" r="r" b="b"/>
              <a:pathLst>
                <a:path w="3924300" h="4095750" extrusionOk="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5" name="Google Shape;425;p50"/>
            <p:cNvSpPr/>
            <p:nvPr/>
          </p:nvSpPr>
          <p:spPr>
            <a:xfrm>
              <a:off x="2858097" y="474121"/>
              <a:ext cx="1262015" cy="1275921"/>
            </a:xfrm>
            <a:custGeom>
              <a:avLst/>
              <a:gdLst/>
              <a:ahLst/>
              <a:cxnLst/>
              <a:rect l="l" t="t" r="r" b="b"/>
              <a:pathLst>
                <a:path w="3457575" h="3495675" extrusionOk="0">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rgbClr val="E0CA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6" name="Google Shape;426;p50"/>
            <p:cNvSpPr/>
            <p:nvPr/>
          </p:nvSpPr>
          <p:spPr>
            <a:xfrm>
              <a:off x="2998098" y="580348"/>
              <a:ext cx="1008221" cy="1084707"/>
            </a:xfrm>
            <a:custGeom>
              <a:avLst/>
              <a:gdLst/>
              <a:ahLst/>
              <a:cxnLst/>
              <a:rect l="l" t="t" r="r" b="b"/>
              <a:pathLst>
                <a:path w="2762250" h="2971800" extrusionOk="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27" name="Google Shape;427;p50"/>
            <p:cNvSpPr/>
            <p:nvPr/>
          </p:nvSpPr>
          <p:spPr>
            <a:xfrm>
              <a:off x="3582467" y="777990"/>
              <a:ext cx="219027" cy="219027"/>
            </a:xfrm>
            <a:custGeom>
              <a:avLst/>
              <a:gdLst/>
              <a:ahLst/>
              <a:cxnLst/>
              <a:rect l="l" t="t" r="r" b="b"/>
              <a:pathLst>
                <a:path w="600075" h="600075" extrusionOk="0">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rgbClr val="E0CAA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428" name="Google Shape;428;p50"/>
          <p:cNvGrpSpPr/>
          <p:nvPr/>
        </p:nvGrpSpPr>
        <p:grpSpPr>
          <a:xfrm rot="-1293568">
            <a:off x="3381893" y="2725570"/>
            <a:ext cx="583812" cy="487570"/>
            <a:chOff x="1720613" y="1882872"/>
            <a:chExt cx="962025" cy="803434"/>
          </a:xfrm>
        </p:grpSpPr>
        <p:sp>
          <p:nvSpPr>
            <p:cNvPr id="429" name="Google Shape;429;p50"/>
            <p:cNvSpPr/>
            <p:nvPr/>
          </p:nvSpPr>
          <p:spPr>
            <a:xfrm>
              <a:off x="1877062" y="1882872"/>
              <a:ext cx="409575" cy="161925"/>
            </a:xfrm>
            <a:custGeom>
              <a:avLst/>
              <a:gdLst/>
              <a:ahLst/>
              <a:cxnLst/>
              <a:rect l="l" t="t" r="r" b="b"/>
              <a:pathLst>
                <a:path w="409575" h="161925" extrusionOk="0">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30" name="Google Shape;430;p50"/>
            <p:cNvSpPr/>
            <p:nvPr/>
          </p:nvSpPr>
          <p:spPr>
            <a:xfrm>
              <a:off x="1720613" y="2038606"/>
              <a:ext cx="962025" cy="647700"/>
            </a:xfrm>
            <a:custGeom>
              <a:avLst/>
              <a:gdLst/>
              <a:ahLst/>
              <a:cxnLst/>
              <a:rect l="l" t="t" r="r" b="b"/>
              <a:pathLst>
                <a:path w="962025" h="647700" extrusionOk="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431" name="Google Shape;431;p50"/>
          <p:cNvSpPr txBox="1"/>
          <p:nvPr/>
        </p:nvSpPr>
        <p:spPr>
          <a:xfrm>
            <a:off x="5624941" y="386418"/>
            <a:ext cx="3076200" cy="5772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3300" b="1">
                <a:solidFill>
                  <a:schemeClr val="accent1"/>
                </a:solidFill>
              </a:rPr>
              <a:t>FUNCTIONS &amp;</a:t>
            </a:r>
            <a:endParaRPr sz="1100"/>
          </a:p>
        </p:txBody>
      </p:sp>
      <p:sp>
        <p:nvSpPr>
          <p:cNvPr id="432" name="Google Shape;432;p50"/>
          <p:cNvSpPr txBox="1"/>
          <p:nvPr/>
        </p:nvSpPr>
        <p:spPr>
          <a:xfrm>
            <a:off x="5624941" y="871790"/>
            <a:ext cx="3076200" cy="4386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2400" b="1">
                <a:solidFill>
                  <a:schemeClr val="dk1"/>
                </a:solidFill>
              </a:rPr>
              <a:t>FEATURES</a:t>
            </a:r>
            <a:endParaRPr sz="2400" b="1">
              <a:solidFill>
                <a:schemeClr val="dk1"/>
              </a:solidFill>
              <a:latin typeface="Arial"/>
              <a:ea typeface="Arial"/>
              <a:cs typeface="Arial"/>
              <a:sym typeface="Arial"/>
            </a:endParaRPr>
          </a:p>
        </p:txBody>
      </p:sp>
      <p:sp>
        <p:nvSpPr>
          <p:cNvPr id="433" name="Google Shape;433;p50"/>
          <p:cNvSpPr/>
          <p:nvPr/>
        </p:nvSpPr>
        <p:spPr>
          <a:xfrm rot="-5400000">
            <a:off x="7169422" y="-218433"/>
            <a:ext cx="34200" cy="3086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434" name="Google Shape;434;p50"/>
          <p:cNvSpPr txBox="1"/>
          <p:nvPr/>
        </p:nvSpPr>
        <p:spPr>
          <a:xfrm>
            <a:off x="5650168" y="1622820"/>
            <a:ext cx="324000" cy="623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4100" b="1">
                <a:solidFill>
                  <a:schemeClr val="accent1"/>
                </a:solidFill>
                <a:latin typeface="Arial"/>
                <a:ea typeface="Arial"/>
                <a:cs typeface="Arial"/>
                <a:sym typeface="Arial"/>
              </a:rPr>
              <a:t>1</a:t>
            </a:r>
            <a:endParaRPr sz="4100" b="1">
              <a:solidFill>
                <a:schemeClr val="accent1"/>
              </a:solidFill>
              <a:latin typeface="Arial"/>
              <a:ea typeface="Arial"/>
              <a:cs typeface="Arial"/>
              <a:sym typeface="Arial"/>
            </a:endParaRPr>
          </a:p>
        </p:txBody>
      </p:sp>
      <p:sp>
        <p:nvSpPr>
          <p:cNvPr id="435" name="Google Shape;435;p50"/>
          <p:cNvSpPr txBox="1"/>
          <p:nvPr/>
        </p:nvSpPr>
        <p:spPr>
          <a:xfrm>
            <a:off x="6165175" y="1605177"/>
            <a:ext cx="2582100" cy="7170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900">
                <a:solidFill>
                  <a:schemeClr val="dk1"/>
                </a:solidFill>
              </a:rPr>
              <a:t>The application is designed to cater to people with a limited ingredient list by providing a quick and easy way to find recipes that suit their tastes without the extra trips to the supermarket.</a:t>
            </a:r>
            <a:endParaRPr sz="700">
              <a:solidFill>
                <a:schemeClr val="dk1"/>
              </a:solidFill>
            </a:endParaRPr>
          </a:p>
          <a:p>
            <a:pPr marL="0" marR="0" lvl="0" indent="0" algn="l" rtl="0">
              <a:spcBef>
                <a:spcPts val="800"/>
              </a:spcBef>
              <a:spcAft>
                <a:spcPts val="0"/>
              </a:spcAft>
              <a:buNone/>
            </a:pPr>
            <a:endParaRPr sz="900">
              <a:solidFill>
                <a:srgbClr val="3F3F3F"/>
              </a:solidFill>
            </a:endParaRPr>
          </a:p>
        </p:txBody>
      </p:sp>
      <p:sp>
        <p:nvSpPr>
          <p:cNvPr id="436" name="Google Shape;436;p50"/>
          <p:cNvSpPr/>
          <p:nvPr/>
        </p:nvSpPr>
        <p:spPr>
          <a:xfrm>
            <a:off x="6049420" y="1731938"/>
            <a:ext cx="40500" cy="4050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437" name="Google Shape;437;p50"/>
          <p:cNvSpPr txBox="1"/>
          <p:nvPr/>
        </p:nvSpPr>
        <p:spPr>
          <a:xfrm>
            <a:off x="5650168" y="2491563"/>
            <a:ext cx="324000" cy="623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4100" b="1">
                <a:solidFill>
                  <a:schemeClr val="accent2"/>
                </a:solidFill>
                <a:latin typeface="Arial"/>
                <a:ea typeface="Arial"/>
                <a:cs typeface="Arial"/>
                <a:sym typeface="Arial"/>
              </a:rPr>
              <a:t>2</a:t>
            </a:r>
            <a:endParaRPr sz="4100" b="1">
              <a:solidFill>
                <a:schemeClr val="accent2"/>
              </a:solidFill>
              <a:latin typeface="Arial"/>
              <a:ea typeface="Arial"/>
              <a:cs typeface="Arial"/>
              <a:sym typeface="Arial"/>
            </a:endParaRPr>
          </a:p>
        </p:txBody>
      </p:sp>
      <p:sp>
        <p:nvSpPr>
          <p:cNvPr id="438" name="Google Shape;438;p50"/>
          <p:cNvSpPr txBox="1"/>
          <p:nvPr/>
        </p:nvSpPr>
        <p:spPr>
          <a:xfrm>
            <a:off x="6165175" y="2310874"/>
            <a:ext cx="2582100" cy="9846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0"/>
              </a:spcAft>
              <a:buClr>
                <a:schemeClr val="dk1"/>
              </a:buClr>
              <a:buSzPts val="1100"/>
              <a:buFont typeface="Arial"/>
              <a:buNone/>
            </a:pPr>
            <a:r>
              <a:rPr lang="en" sz="900">
                <a:solidFill>
                  <a:schemeClr val="dk1"/>
                </a:solidFill>
              </a:rPr>
              <a:t>Possible failure conditions could a non-registered ingredient in our database. It is also possible that certain combinations of ingredients don’t lead to a recipe. This could be fixed by offering similar recipes that still caters to most of the client’s needs.</a:t>
            </a:r>
            <a:endParaRPr sz="900">
              <a:solidFill>
                <a:schemeClr val="dk1"/>
              </a:solidFill>
            </a:endParaRPr>
          </a:p>
          <a:p>
            <a:pPr marL="0" marR="0" lvl="0" indent="0" algn="l" rtl="0">
              <a:spcBef>
                <a:spcPts val="800"/>
              </a:spcBef>
              <a:spcAft>
                <a:spcPts val="0"/>
              </a:spcAft>
              <a:buNone/>
            </a:pPr>
            <a:endParaRPr sz="900">
              <a:solidFill>
                <a:srgbClr val="3F3F3F"/>
              </a:solidFill>
            </a:endParaRPr>
          </a:p>
        </p:txBody>
      </p:sp>
      <p:sp>
        <p:nvSpPr>
          <p:cNvPr id="439" name="Google Shape;439;p50"/>
          <p:cNvSpPr/>
          <p:nvPr/>
        </p:nvSpPr>
        <p:spPr>
          <a:xfrm>
            <a:off x="6049420" y="2600680"/>
            <a:ext cx="40500" cy="405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440" name="Google Shape;440;p50"/>
          <p:cNvSpPr txBox="1"/>
          <p:nvPr/>
        </p:nvSpPr>
        <p:spPr>
          <a:xfrm>
            <a:off x="5650168" y="3360306"/>
            <a:ext cx="324000" cy="623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4100" b="1">
                <a:solidFill>
                  <a:schemeClr val="accent3"/>
                </a:solidFill>
                <a:latin typeface="Arial"/>
                <a:ea typeface="Arial"/>
                <a:cs typeface="Arial"/>
                <a:sym typeface="Arial"/>
              </a:rPr>
              <a:t>3</a:t>
            </a:r>
            <a:endParaRPr sz="4100" b="1">
              <a:solidFill>
                <a:schemeClr val="accent3"/>
              </a:solidFill>
              <a:latin typeface="Arial"/>
              <a:ea typeface="Arial"/>
              <a:cs typeface="Arial"/>
              <a:sym typeface="Arial"/>
            </a:endParaRPr>
          </a:p>
        </p:txBody>
      </p:sp>
      <p:sp>
        <p:nvSpPr>
          <p:cNvPr id="441" name="Google Shape;441;p50"/>
          <p:cNvSpPr txBox="1"/>
          <p:nvPr/>
        </p:nvSpPr>
        <p:spPr>
          <a:xfrm>
            <a:off x="6165175" y="3360312"/>
            <a:ext cx="2576100" cy="7737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0"/>
              </a:spcAft>
              <a:buClr>
                <a:schemeClr val="dk1"/>
              </a:buClr>
              <a:buSzPts val="1100"/>
              <a:buFont typeface="Arial"/>
              <a:buNone/>
            </a:pPr>
            <a:r>
              <a:rPr lang="en" sz="900">
                <a:solidFill>
                  <a:schemeClr val="dk1"/>
                </a:solidFill>
              </a:rPr>
              <a:t>One-time operations after installation is limited since this app does not need an login/account to be utilized. However, future implementations could include bookmarks and saved ingredient searches.</a:t>
            </a:r>
            <a:endParaRPr sz="900">
              <a:solidFill>
                <a:schemeClr val="dk1"/>
              </a:solidFill>
            </a:endParaRPr>
          </a:p>
          <a:p>
            <a:pPr marL="0" marR="0" lvl="0" indent="0" algn="l" rtl="0">
              <a:spcBef>
                <a:spcPts val="800"/>
              </a:spcBef>
              <a:spcAft>
                <a:spcPts val="0"/>
              </a:spcAft>
              <a:buNone/>
            </a:pPr>
            <a:endParaRPr sz="900">
              <a:solidFill>
                <a:srgbClr val="3F3F3F"/>
              </a:solidFill>
            </a:endParaRPr>
          </a:p>
        </p:txBody>
      </p:sp>
      <p:sp>
        <p:nvSpPr>
          <p:cNvPr id="442" name="Google Shape;442;p50"/>
          <p:cNvSpPr/>
          <p:nvPr/>
        </p:nvSpPr>
        <p:spPr>
          <a:xfrm>
            <a:off x="6049420" y="3469424"/>
            <a:ext cx="40500" cy="405000"/>
          </a:xfrm>
          <a:prstGeom prst="rect">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
        <p:nvSpPr>
          <p:cNvPr id="443" name="Google Shape;443;p50"/>
          <p:cNvSpPr txBox="1"/>
          <p:nvPr/>
        </p:nvSpPr>
        <p:spPr>
          <a:xfrm>
            <a:off x="5650168" y="4229048"/>
            <a:ext cx="324000" cy="6234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4100" b="1">
                <a:solidFill>
                  <a:schemeClr val="accent4"/>
                </a:solidFill>
                <a:latin typeface="Arial"/>
                <a:ea typeface="Arial"/>
                <a:cs typeface="Arial"/>
                <a:sym typeface="Arial"/>
              </a:rPr>
              <a:t>4</a:t>
            </a:r>
            <a:endParaRPr sz="4100" b="1">
              <a:solidFill>
                <a:schemeClr val="accent4"/>
              </a:solidFill>
              <a:latin typeface="Arial"/>
              <a:ea typeface="Arial"/>
              <a:cs typeface="Arial"/>
              <a:sym typeface="Arial"/>
            </a:endParaRPr>
          </a:p>
        </p:txBody>
      </p:sp>
      <p:sp>
        <p:nvSpPr>
          <p:cNvPr id="444" name="Google Shape;444;p50"/>
          <p:cNvSpPr txBox="1"/>
          <p:nvPr/>
        </p:nvSpPr>
        <p:spPr>
          <a:xfrm>
            <a:off x="6165175" y="4198828"/>
            <a:ext cx="2576100" cy="773700"/>
          </a:xfrm>
          <a:prstGeom prst="rect">
            <a:avLst/>
          </a:prstGeom>
          <a:noFill/>
          <a:ln>
            <a:noFill/>
          </a:ln>
        </p:spPr>
        <p:txBody>
          <a:bodyPr spcFirstLastPara="1" wrap="square" lIns="68575" tIns="34275" rIns="68575" bIns="34275" anchor="t" anchorCtr="0">
            <a:noAutofit/>
          </a:bodyPr>
          <a:lstStyle/>
          <a:p>
            <a:pPr marL="0" lvl="0" indent="0" algn="l" rtl="0">
              <a:lnSpc>
                <a:spcPct val="106999"/>
              </a:lnSpc>
              <a:spcBef>
                <a:spcPts val="0"/>
              </a:spcBef>
              <a:spcAft>
                <a:spcPts val="800"/>
              </a:spcAft>
              <a:buClr>
                <a:schemeClr val="dk1"/>
              </a:buClr>
              <a:buSzPts val="1100"/>
              <a:buFont typeface="Arial"/>
              <a:buNone/>
            </a:pPr>
            <a:r>
              <a:rPr lang="en" sz="900">
                <a:solidFill>
                  <a:schemeClr val="dk1"/>
                </a:solidFill>
              </a:rPr>
              <a:t>If user could create entries such as bookmarks, there should a cap albeit a large and reasonable one. This is to prevent the app from lagging and becoming too slow to execute.</a:t>
            </a:r>
            <a:endParaRPr sz="700">
              <a:solidFill>
                <a:srgbClr val="3F3F3F"/>
              </a:solidFill>
            </a:endParaRPr>
          </a:p>
        </p:txBody>
      </p:sp>
      <p:sp>
        <p:nvSpPr>
          <p:cNvPr id="445" name="Google Shape;445;p50"/>
          <p:cNvSpPr/>
          <p:nvPr/>
        </p:nvSpPr>
        <p:spPr>
          <a:xfrm>
            <a:off x="6049420" y="4338165"/>
            <a:ext cx="40500" cy="4050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1"/>
          <p:cNvSpPr txBox="1">
            <a:spLocks noGrp="1"/>
          </p:cNvSpPr>
          <p:nvPr>
            <p:ph type="body" idx="1"/>
          </p:nvPr>
        </p:nvSpPr>
        <p:spPr>
          <a:xfrm>
            <a:off x="1458535" y="307049"/>
            <a:ext cx="6510000" cy="407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a:t>MILESTONES</a:t>
            </a:r>
            <a:endParaRPr/>
          </a:p>
        </p:txBody>
      </p:sp>
      <p:cxnSp>
        <p:nvCxnSpPr>
          <p:cNvPr id="451" name="Google Shape;451;p51"/>
          <p:cNvCxnSpPr/>
          <p:nvPr/>
        </p:nvCxnSpPr>
        <p:spPr>
          <a:xfrm>
            <a:off x="606572" y="2211075"/>
            <a:ext cx="7808100" cy="0"/>
          </a:xfrm>
          <a:prstGeom prst="straightConnector1">
            <a:avLst/>
          </a:prstGeom>
          <a:noFill/>
          <a:ln w="28575" cap="flat" cmpd="sng">
            <a:solidFill>
              <a:srgbClr val="595959"/>
            </a:solidFill>
            <a:prstDash val="solid"/>
            <a:miter lim="800000"/>
            <a:headEnd type="stealth" w="med" len="med"/>
            <a:tailEnd type="stealth" w="med" len="med"/>
          </a:ln>
        </p:spPr>
      </p:cxnSp>
      <p:sp>
        <p:nvSpPr>
          <p:cNvPr id="452" name="Google Shape;452;p51"/>
          <p:cNvSpPr/>
          <p:nvPr/>
        </p:nvSpPr>
        <p:spPr>
          <a:xfrm>
            <a:off x="1053068" y="1806075"/>
            <a:ext cx="810000" cy="810000"/>
          </a:xfrm>
          <a:prstGeom prst="roundRect">
            <a:avLst>
              <a:gd name="adj" fmla="val 10715"/>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53" name="Google Shape;453;p51"/>
          <p:cNvSpPr/>
          <p:nvPr/>
        </p:nvSpPr>
        <p:spPr>
          <a:xfrm>
            <a:off x="2446274" y="1739069"/>
            <a:ext cx="944100" cy="944100"/>
          </a:xfrm>
          <a:prstGeom prst="roundRect">
            <a:avLst>
              <a:gd name="adj" fmla="val 10715"/>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54" name="Google Shape;454;p51"/>
          <p:cNvSpPr/>
          <p:nvPr/>
        </p:nvSpPr>
        <p:spPr>
          <a:xfrm>
            <a:off x="3975700" y="1671075"/>
            <a:ext cx="1080000" cy="1080000"/>
          </a:xfrm>
          <a:prstGeom prst="roundRect">
            <a:avLst>
              <a:gd name="adj" fmla="val 10715"/>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55" name="Google Shape;455;p51"/>
          <p:cNvSpPr/>
          <p:nvPr/>
        </p:nvSpPr>
        <p:spPr>
          <a:xfrm>
            <a:off x="5641112" y="1739069"/>
            <a:ext cx="944100" cy="944100"/>
          </a:xfrm>
          <a:prstGeom prst="roundRect">
            <a:avLst>
              <a:gd name="adj" fmla="val 10715"/>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56" name="Google Shape;456;p51"/>
          <p:cNvSpPr/>
          <p:nvPr/>
        </p:nvSpPr>
        <p:spPr>
          <a:xfrm>
            <a:off x="7189284" y="1806075"/>
            <a:ext cx="810000" cy="810000"/>
          </a:xfrm>
          <a:prstGeom prst="roundRect">
            <a:avLst>
              <a:gd name="adj" fmla="val 10715"/>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457" name="Google Shape;457;p51"/>
          <p:cNvSpPr/>
          <p:nvPr/>
        </p:nvSpPr>
        <p:spPr>
          <a:xfrm>
            <a:off x="4253438" y="2015570"/>
            <a:ext cx="525280" cy="464201"/>
          </a:xfrm>
          <a:custGeom>
            <a:avLst/>
            <a:gdLst/>
            <a:ahLst/>
            <a:cxnLst/>
            <a:rect l="l" t="t" r="r" b="b"/>
            <a:pathLst>
              <a:path w="1228725" h="1085850" extrusionOk="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8" name="Google Shape;458;p51"/>
          <p:cNvSpPr/>
          <p:nvPr/>
        </p:nvSpPr>
        <p:spPr>
          <a:xfrm>
            <a:off x="4248549" y="2042090"/>
            <a:ext cx="537474" cy="356584"/>
          </a:xfrm>
          <a:custGeom>
            <a:avLst/>
            <a:gdLst/>
            <a:ahLst/>
            <a:cxnLst/>
            <a:rect l="l" t="t" r="r" b="b"/>
            <a:pathLst>
              <a:path w="716632" h="475445" extrusionOk="0">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59" name="Google Shape;459;p51"/>
          <p:cNvSpPr/>
          <p:nvPr/>
        </p:nvSpPr>
        <p:spPr>
          <a:xfrm>
            <a:off x="4465822" y="1941616"/>
            <a:ext cx="146590" cy="146590"/>
          </a:xfrm>
          <a:custGeom>
            <a:avLst/>
            <a:gdLst/>
            <a:ahLst/>
            <a:cxnLst/>
            <a:rect l="l" t="t" r="r" b="b"/>
            <a:pathLst>
              <a:path w="342900" h="342900" extrusionOk="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460" name="Google Shape;460;p51"/>
          <p:cNvGrpSpPr/>
          <p:nvPr/>
        </p:nvGrpSpPr>
        <p:grpSpPr>
          <a:xfrm>
            <a:off x="2755258" y="1958911"/>
            <a:ext cx="325551" cy="521292"/>
            <a:chOff x="4180371" y="4337250"/>
            <a:chExt cx="1369013" cy="2192144"/>
          </a:xfrm>
        </p:grpSpPr>
        <p:sp>
          <p:nvSpPr>
            <p:cNvPr id="461" name="Google Shape;461;p51"/>
            <p:cNvSpPr/>
            <p:nvPr/>
          </p:nvSpPr>
          <p:spPr>
            <a:xfrm>
              <a:off x="4311134" y="5863156"/>
              <a:ext cx="9600" cy="9600"/>
            </a:xfrm>
            <a:custGeom>
              <a:avLst/>
              <a:gdLst/>
              <a:ahLst/>
              <a:cxnLst/>
              <a:rect l="l" t="t" r="r" b="b"/>
              <a:pathLst>
                <a:path w="120000" h="120000" extrusionOk="0">
                  <a:moveTo>
                    <a:pt x="0" y="12006"/>
                  </a:moveTo>
                  <a:cubicBezTo>
                    <a:pt x="24000" y="12006"/>
                    <a:pt x="48000" y="0"/>
                    <a:pt x="72000" y="0"/>
                  </a:cubicBezTo>
                  <a:cubicBezTo>
                    <a:pt x="72000" y="12006"/>
                    <a:pt x="72000" y="36006"/>
                    <a:pt x="60006" y="48000"/>
                  </a:cubicBezTo>
                  <a:cubicBezTo>
                    <a:pt x="48000" y="36006"/>
                    <a:pt x="35994" y="12006"/>
                    <a:pt x="0" y="12006"/>
                  </a:cubicBezTo>
                  <a:cubicBezTo>
                    <a:pt x="11994" y="0"/>
                    <a:pt x="0" y="12006"/>
                    <a:pt x="0" y="12006"/>
                  </a:cubicBezTo>
                  <a:close/>
                </a:path>
              </a:pathLst>
            </a:custGeom>
            <a:solidFill>
              <a:srgbClr val="F2EADB"/>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2" name="Google Shape;462;p51"/>
            <p:cNvSpPr/>
            <p:nvPr/>
          </p:nvSpPr>
          <p:spPr>
            <a:xfrm>
              <a:off x="4180371" y="4633919"/>
              <a:ext cx="1257300" cy="1895475"/>
            </a:xfrm>
            <a:custGeom>
              <a:avLst/>
              <a:gdLst/>
              <a:ahLst/>
              <a:cxnLst/>
              <a:rect l="l" t="t" r="r" b="b"/>
              <a:pathLst>
                <a:path w="1257300" h="1895475" extrusionOk="0">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3" name="Google Shape;463;p51"/>
            <p:cNvSpPr/>
            <p:nvPr/>
          </p:nvSpPr>
          <p:spPr>
            <a:xfrm>
              <a:off x="4267049" y="4720003"/>
              <a:ext cx="1085850" cy="1743075"/>
            </a:xfrm>
            <a:custGeom>
              <a:avLst/>
              <a:gdLst/>
              <a:ahLst/>
              <a:cxnLst/>
              <a:rect l="l" t="t" r="r" b="b"/>
              <a:pathLst>
                <a:path w="1085850" h="1743075" extrusionOk="0">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4" name="Google Shape;464;p51"/>
            <p:cNvSpPr/>
            <p:nvPr/>
          </p:nvSpPr>
          <p:spPr>
            <a:xfrm>
              <a:off x="4368063" y="4337250"/>
              <a:ext cx="1181321" cy="2067372"/>
            </a:xfrm>
            <a:custGeom>
              <a:avLst/>
              <a:gdLst/>
              <a:ahLst/>
              <a:cxnLst/>
              <a:rect l="l" t="t" r="r" b="b"/>
              <a:pathLst>
                <a:path w="1181321" h="2067372" extrusionOk="0">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465" name="Google Shape;465;p51"/>
          <p:cNvGrpSpPr/>
          <p:nvPr/>
        </p:nvGrpSpPr>
        <p:grpSpPr>
          <a:xfrm>
            <a:off x="5981910" y="2028691"/>
            <a:ext cx="303858" cy="440070"/>
            <a:chOff x="5279957" y="4019830"/>
            <a:chExt cx="604933" cy="876110"/>
          </a:xfrm>
        </p:grpSpPr>
        <p:sp>
          <p:nvSpPr>
            <p:cNvPr id="466" name="Google Shape;466;p51"/>
            <p:cNvSpPr/>
            <p:nvPr/>
          </p:nvSpPr>
          <p:spPr>
            <a:xfrm>
              <a:off x="5279957" y="4019830"/>
              <a:ext cx="604933" cy="876110"/>
            </a:xfrm>
            <a:custGeom>
              <a:avLst/>
              <a:gdLst/>
              <a:ahLst/>
              <a:cxnLst/>
              <a:rect l="l" t="t" r="r" b="b"/>
              <a:pathLst>
                <a:path w="276225" h="400050" extrusionOk="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7" name="Google Shape;467;p51"/>
            <p:cNvSpPr/>
            <p:nvPr/>
          </p:nvSpPr>
          <p:spPr>
            <a:xfrm>
              <a:off x="5357894" y="4297434"/>
              <a:ext cx="445378" cy="226698"/>
            </a:xfrm>
            <a:custGeom>
              <a:avLst/>
              <a:gdLst/>
              <a:ahLst/>
              <a:cxnLst/>
              <a:rect l="l" t="t" r="r" b="b"/>
              <a:pathLst>
                <a:path w="445378" h="226698" extrusionOk="0">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468" name="Google Shape;468;p51"/>
          <p:cNvGrpSpPr/>
          <p:nvPr/>
        </p:nvGrpSpPr>
        <p:grpSpPr>
          <a:xfrm>
            <a:off x="7378745" y="2015560"/>
            <a:ext cx="420544" cy="438917"/>
            <a:chOff x="2782567" y="352219"/>
            <a:chExt cx="1432370" cy="1494949"/>
          </a:xfrm>
        </p:grpSpPr>
        <p:sp>
          <p:nvSpPr>
            <p:cNvPr id="469" name="Google Shape;469;p51"/>
            <p:cNvSpPr/>
            <p:nvPr/>
          </p:nvSpPr>
          <p:spPr>
            <a:xfrm>
              <a:off x="2782567" y="352219"/>
              <a:ext cx="1432370" cy="1494949"/>
            </a:xfrm>
            <a:custGeom>
              <a:avLst/>
              <a:gdLst/>
              <a:ahLst/>
              <a:cxnLst/>
              <a:rect l="l" t="t" r="r" b="b"/>
              <a:pathLst>
                <a:path w="3924300" h="4095750" extrusionOk="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0" name="Google Shape;470;p51"/>
            <p:cNvSpPr/>
            <p:nvPr/>
          </p:nvSpPr>
          <p:spPr>
            <a:xfrm>
              <a:off x="2858097" y="474121"/>
              <a:ext cx="1262015" cy="1275921"/>
            </a:xfrm>
            <a:custGeom>
              <a:avLst/>
              <a:gdLst/>
              <a:ahLst/>
              <a:cxnLst/>
              <a:rect l="l" t="t" r="r" b="b"/>
              <a:pathLst>
                <a:path w="3457575" h="3495675" extrusionOk="0">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1" name="Google Shape;471;p51"/>
            <p:cNvSpPr/>
            <p:nvPr/>
          </p:nvSpPr>
          <p:spPr>
            <a:xfrm>
              <a:off x="2998098" y="580348"/>
              <a:ext cx="1008221" cy="1084707"/>
            </a:xfrm>
            <a:custGeom>
              <a:avLst/>
              <a:gdLst/>
              <a:ahLst/>
              <a:cxnLst/>
              <a:rect l="l" t="t" r="r" b="b"/>
              <a:pathLst>
                <a:path w="2762250" h="2971800" extrusionOk="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2" name="Google Shape;472;p51"/>
            <p:cNvSpPr/>
            <p:nvPr/>
          </p:nvSpPr>
          <p:spPr>
            <a:xfrm>
              <a:off x="3582467" y="777990"/>
              <a:ext cx="219027" cy="219027"/>
            </a:xfrm>
            <a:custGeom>
              <a:avLst/>
              <a:gdLst/>
              <a:ahLst/>
              <a:cxnLst/>
              <a:rect l="l" t="t" r="r" b="b"/>
              <a:pathLst>
                <a:path w="600075" h="600075" extrusionOk="0">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473" name="Google Shape;473;p51"/>
          <p:cNvGrpSpPr/>
          <p:nvPr/>
        </p:nvGrpSpPr>
        <p:grpSpPr>
          <a:xfrm>
            <a:off x="1290015" y="1979939"/>
            <a:ext cx="336013" cy="477001"/>
            <a:chOff x="3805328" y="4061908"/>
            <a:chExt cx="310118" cy="440241"/>
          </a:xfrm>
        </p:grpSpPr>
        <p:sp>
          <p:nvSpPr>
            <p:cNvPr id="474" name="Google Shape;474;p51"/>
            <p:cNvSpPr/>
            <p:nvPr/>
          </p:nvSpPr>
          <p:spPr>
            <a:xfrm>
              <a:off x="3805328" y="4199702"/>
              <a:ext cx="308524" cy="301889"/>
            </a:xfrm>
            <a:custGeom>
              <a:avLst/>
              <a:gdLst/>
              <a:ahLst/>
              <a:cxnLst/>
              <a:rect l="l" t="t" r="r" b="b"/>
              <a:pathLst>
                <a:path w="308524" h="301889" extrusionOk="0">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5" name="Google Shape;475;p51"/>
            <p:cNvSpPr/>
            <p:nvPr/>
          </p:nvSpPr>
          <p:spPr>
            <a:xfrm>
              <a:off x="3972795" y="4220164"/>
              <a:ext cx="142651" cy="281985"/>
            </a:xfrm>
            <a:custGeom>
              <a:avLst/>
              <a:gdLst/>
              <a:ahLst/>
              <a:cxnLst/>
              <a:rect l="l" t="t" r="r" b="b"/>
              <a:pathLst>
                <a:path w="142651" h="281985" extrusionOk="0">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A5A5A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76" name="Google Shape;476;p51"/>
            <p:cNvSpPr/>
            <p:nvPr/>
          </p:nvSpPr>
          <p:spPr>
            <a:xfrm>
              <a:off x="3885014" y="4061908"/>
              <a:ext cx="185778" cy="182460"/>
            </a:xfrm>
            <a:custGeom>
              <a:avLst/>
              <a:gdLst/>
              <a:ahLst/>
              <a:cxnLst/>
              <a:rect l="l" t="t" r="r" b="b"/>
              <a:pathLst>
                <a:path w="185778" h="182460" extrusionOk="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477" name="Google Shape;477;p51"/>
          <p:cNvGrpSpPr/>
          <p:nvPr/>
        </p:nvGrpSpPr>
        <p:grpSpPr>
          <a:xfrm>
            <a:off x="4011686" y="2945581"/>
            <a:ext cx="1026018" cy="969599"/>
            <a:chOff x="3324740" y="1715063"/>
            <a:chExt cx="1260000" cy="1292799"/>
          </a:xfrm>
        </p:grpSpPr>
        <p:sp>
          <p:nvSpPr>
            <p:cNvPr id="478" name="Google Shape;478;p51"/>
            <p:cNvSpPr txBox="1"/>
            <p:nvPr/>
          </p:nvSpPr>
          <p:spPr>
            <a:xfrm>
              <a:off x="3324740" y="1715063"/>
              <a:ext cx="1260000" cy="2769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900" b="1">
                  <a:solidFill>
                    <a:srgbClr val="3F3F3F"/>
                  </a:solidFill>
                </a:rPr>
                <a:t>Ingredient List</a:t>
              </a:r>
              <a:endParaRPr sz="900" b="1">
                <a:solidFill>
                  <a:srgbClr val="3F3F3F"/>
                </a:solidFill>
                <a:latin typeface="Arial"/>
                <a:ea typeface="Arial"/>
                <a:cs typeface="Arial"/>
                <a:sym typeface="Arial"/>
              </a:endParaRPr>
            </a:p>
          </p:txBody>
        </p:sp>
        <p:sp>
          <p:nvSpPr>
            <p:cNvPr id="479" name="Google Shape;479;p51"/>
            <p:cNvSpPr txBox="1"/>
            <p:nvPr/>
          </p:nvSpPr>
          <p:spPr>
            <a:xfrm>
              <a:off x="3324740" y="1992062"/>
              <a:ext cx="1260000" cy="1015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900">
                  <a:solidFill>
                    <a:srgbClr val="3F3F3F"/>
                  </a:solidFill>
                </a:rPr>
                <a:t>User is given the ability to add ingredients in the app</a:t>
              </a:r>
              <a:endParaRPr sz="900">
                <a:solidFill>
                  <a:srgbClr val="3F3F3F"/>
                </a:solidFill>
              </a:endParaRPr>
            </a:p>
            <a:p>
              <a:pPr marL="0" lvl="0" indent="0" algn="ctr" rtl="0">
                <a:spcBef>
                  <a:spcPts val="0"/>
                </a:spcBef>
                <a:spcAft>
                  <a:spcPts val="0"/>
                </a:spcAft>
                <a:buNone/>
              </a:pPr>
              <a:endParaRPr sz="900">
                <a:solidFill>
                  <a:srgbClr val="3F3F3F"/>
                </a:solidFill>
              </a:endParaRPr>
            </a:p>
          </p:txBody>
        </p:sp>
      </p:grpSp>
      <p:grpSp>
        <p:nvGrpSpPr>
          <p:cNvPr id="480" name="Google Shape;480;p51"/>
          <p:cNvGrpSpPr/>
          <p:nvPr/>
        </p:nvGrpSpPr>
        <p:grpSpPr>
          <a:xfrm>
            <a:off x="6651263" y="2945581"/>
            <a:ext cx="1886163" cy="969594"/>
            <a:chOff x="3026050" y="1715063"/>
            <a:chExt cx="2316300" cy="1292792"/>
          </a:xfrm>
        </p:grpSpPr>
        <p:sp>
          <p:nvSpPr>
            <p:cNvPr id="481" name="Google Shape;481;p51"/>
            <p:cNvSpPr txBox="1"/>
            <p:nvPr/>
          </p:nvSpPr>
          <p:spPr>
            <a:xfrm>
              <a:off x="3554201" y="1715063"/>
              <a:ext cx="12600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Recipe Activity</a:t>
              </a:r>
              <a:endParaRPr sz="900" b="1">
                <a:solidFill>
                  <a:srgbClr val="3F3F3F"/>
                </a:solidFill>
                <a:latin typeface="Arial"/>
                <a:ea typeface="Arial"/>
                <a:cs typeface="Arial"/>
                <a:sym typeface="Arial"/>
              </a:endParaRPr>
            </a:p>
          </p:txBody>
        </p:sp>
        <p:sp>
          <p:nvSpPr>
            <p:cNvPr id="482" name="Google Shape;482;p51"/>
            <p:cNvSpPr txBox="1"/>
            <p:nvPr/>
          </p:nvSpPr>
          <p:spPr>
            <a:xfrm>
              <a:off x="3026050" y="1992055"/>
              <a:ext cx="2316300" cy="1015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900">
                  <a:solidFill>
                    <a:srgbClr val="3F3F3F"/>
                  </a:solidFill>
                </a:rPr>
                <a:t>Tapping on a listed recipe that matches with the user’s request should display the data stored for that recipe (name, ingredients, instructions, as well as </a:t>
              </a:r>
              <a:endParaRPr sz="900">
                <a:solidFill>
                  <a:srgbClr val="3F3F3F"/>
                </a:solidFill>
              </a:endParaRPr>
            </a:p>
            <a:p>
              <a:pPr marL="0" lvl="0" indent="0" algn="ctr" rtl="0">
                <a:spcBef>
                  <a:spcPts val="0"/>
                </a:spcBef>
                <a:spcAft>
                  <a:spcPts val="0"/>
                </a:spcAft>
                <a:buNone/>
              </a:pPr>
              <a:r>
                <a:rPr lang="en" sz="900">
                  <a:solidFill>
                    <a:srgbClr val="3F3F3F"/>
                  </a:solidFill>
                </a:rPr>
                <a:t>visual image)</a:t>
              </a:r>
              <a:endParaRPr sz="900">
                <a:solidFill>
                  <a:srgbClr val="3F3F3F"/>
                </a:solidFill>
                <a:latin typeface="Arial"/>
                <a:ea typeface="Arial"/>
                <a:cs typeface="Arial"/>
                <a:sym typeface="Arial"/>
              </a:endParaRPr>
            </a:p>
          </p:txBody>
        </p:sp>
      </p:grpSp>
      <p:grpSp>
        <p:nvGrpSpPr>
          <p:cNvPr id="483" name="Google Shape;483;p51"/>
          <p:cNvGrpSpPr/>
          <p:nvPr/>
        </p:nvGrpSpPr>
        <p:grpSpPr>
          <a:xfrm>
            <a:off x="5605899" y="2945581"/>
            <a:ext cx="1026018" cy="969599"/>
            <a:chOff x="3324740" y="1715063"/>
            <a:chExt cx="1260000" cy="1292799"/>
          </a:xfrm>
        </p:grpSpPr>
        <p:sp>
          <p:nvSpPr>
            <p:cNvPr id="484" name="Google Shape;484;p51"/>
            <p:cNvSpPr txBox="1"/>
            <p:nvPr/>
          </p:nvSpPr>
          <p:spPr>
            <a:xfrm>
              <a:off x="3324740" y="1715063"/>
              <a:ext cx="12600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Search</a:t>
              </a:r>
              <a:endParaRPr sz="900" b="1">
                <a:solidFill>
                  <a:srgbClr val="3F3F3F"/>
                </a:solidFill>
                <a:latin typeface="Arial"/>
                <a:ea typeface="Arial"/>
                <a:cs typeface="Arial"/>
                <a:sym typeface="Arial"/>
              </a:endParaRPr>
            </a:p>
          </p:txBody>
        </p:sp>
        <p:sp>
          <p:nvSpPr>
            <p:cNvPr id="485" name="Google Shape;485;p51"/>
            <p:cNvSpPr txBox="1"/>
            <p:nvPr/>
          </p:nvSpPr>
          <p:spPr>
            <a:xfrm>
              <a:off x="3324740" y="1992062"/>
              <a:ext cx="1260000" cy="1015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900">
                  <a:solidFill>
                    <a:srgbClr val="3F3F3F"/>
                  </a:solidFill>
                </a:rPr>
                <a:t>User is able to conduct an ingredient search with a drop down</a:t>
              </a:r>
              <a:endParaRPr sz="900">
                <a:solidFill>
                  <a:srgbClr val="3F3F3F"/>
                </a:solidFill>
                <a:latin typeface="Arial"/>
                <a:ea typeface="Arial"/>
                <a:cs typeface="Arial"/>
                <a:sym typeface="Arial"/>
              </a:endParaRPr>
            </a:p>
          </p:txBody>
        </p:sp>
      </p:grpSp>
      <p:grpSp>
        <p:nvGrpSpPr>
          <p:cNvPr id="486" name="Google Shape;486;p51"/>
          <p:cNvGrpSpPr/>
          <p:nvPr/>
        </p:nvGrpSpPr>
        <p:grpSpPr>
          <a:xfrm>
            <a:off x="2410329" y="2945581"/>
            <a:ext cx="1026018" cy="969599"/>
            <a:chOff x="3324740" y="1715063"/>
            <a:chExt cx="1260000" cy="1292799"/>
          </a:xfrm>
        </p:grpSpPr>
        <p:sp>
          <p:nvSpPr>
            <p:cNvPr id="487" name="Google Shape;487;p51"/>
            <p:cNvSpPr txBox="1"/>
            <p:nvPr/>
          </p:nvSpPr>
          <p:spPr>
            <a:xfrm>
              <a:off x="3324740" y="1715063"/>
              <a:ext cx="12600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Splash Screen</a:t>
              </a:r>
              <a:r>
                <a:rPr lang="en" sz="900" b="1">
                  <a:solidFill>
                    <a:srgbClr val="3F3F3F"/>
                  </a:solidFill>
                  <a:latin typeface="Arial"/>
                  <a:ea typeface="Arial"/>
                  <a:cs typeface="Arial"/>
                  <a:sym typeface="Arial"/>
                </a:rPr>
                <a:t> </a:t>
              </a:r>
              <a:endParaRPr sz="900" b="1">
                <a:solidFill>
                  <a:srgbClr val="3F3F3F"/>
                </a:solidFill>
                <a:latin typeface="Arial"/>
                <a:ea typeface="Arial"/>
                <a:cs typeface="Arial"/>
                <a:sym typeface="Arial"/>
              </a:endParaRPr>
            </a:p>
          </p:txBody>
        </p:sp>
        <p:sp>
          <p:nvSpPr>
            <p:cNvPr id="488" name="Google Shape;488;p51"/>
            <p:cNvSpPr txBox="1"/>
            <p:nvPr/>
          </p:nvSpPr>
          <p:spPr>
            <a:xfrm>
              <a:off x="3324740" y="1992062"/>
              <a:ext cx="1260000" cy="1015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chemeClr val="dk1"/>
                </a:buClr>
                <a:buFont typeface="Arial"/>
                <a:buNone/>
              </a:pPr>
              <a:r>
                <a:rPr lang="en" sz="900">
                  <a:solidFill>
                    <a:srgbClr val="3F3F3F"/>
                  </a:solidFill>
                </a:rPr>
                <a:t>Includes app logo and name. Loads into activity list after approx. 3 secs!</a:t>
              </a:r>
              <a:endParaRPr sz="900">
                <a:solidFill>
                  <a:srgbClr val="3F3F3F"/>
                </a:solidFill>
                <a:latin typeface="Arial"/>
                <a:ea typeface="Arial"/>
                <a:cs typeface="Arial"/>
                <a:sym typeface="Arial"/>
              </a:endParaRPr>
            </a:p>
          </p:txBody>
        </p:sp>
      </p:grpSp>
      <p:grpSp>
        <p:nvGrpSpPr>
          <p:cNvPr id="489" name="Google Shape;489;p51"/>
          <p:cNvGrpSpPr/>
          <p:nvPr/>
        </p:nvGrpSpPr>
        <p:grpSpPr>
          <a:xfrm>
            <a:off x="945058" y="2945581"/>
            <a:ext cx="1026018" cy="969599"/>
            <a:chOff x="3324740" y="1715063"/>
            <a:chExt cx="1260000" cy="1292799"/>
          </a:xfrm>
        </p:grpSpPr>
        <p:sp>
          <p:nvSpPr>
            <p:cNvPr id="490" name="Google Shape;490;p51"/>
            <p:cNvSpPr txBox="1"/>
            <p:nvPr/>
          </p:nvSpPr>
          <p:spPr>
            <a:xfrm>
              <a:off x="3324740" y="1715063"/>
              <a:ext cx="12600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Firebase </a:t>
              </a:r>
              <a:endParaRPr sz="900" b="1">
                <a:solidFill>
                  <a:srgbClr val="3F3F3F"/>
                </a:solidFill>
                <a:latin typeface="Arial"/>
                <a:ea typeface="Arial"/>
                <a:cs typeface="Arial"/>
                <a:sym typeface="Arial"/>
              </a:endParaRPr>
            </a:p>
          </p:txBody>
        </p:sp>
        <p:sp>
          <p:nvSpPr>
            <p:cNvPr id="491" name="Google Shape;491;p51"/>
            <p:cNvSpPr txBox="1"/>
            <p:nvPr/>
          </p:nvSpPr>
          <p:spPr>
            <a:xfrm>
              <a:off x="3324740" y="1992062"/>
              <a:ext cx="1260000" cy="1015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rgbClr val="3F3F3F"/>
                  </a:solidFill>
                </a:rPr>
                <a:t>Constructed a database to hold basic ingredients and recipes</a:t>
              </a:r>
              <a:endParaRPr sz="900">
                <a:solidFill>
                  <a:srgbClr val="3F3F3F"/>
                </a:solidFill>
                <a:latin typeface="Arial"/>
                <a:ea typeface="Arial"/>
                <a:cs typeface="Arial"/>
                <a:sym typeface="Arial"/>
              </a:endParaRPr>
            </a:p>
          </p:txBody>
        </p:sp>
      </p:grpSp>
      <p:sp>
        <p:nvSpPr>
          <p:cNvPr id="492" name="Google Shape;492;p51"/>
          <p:cNvSpPr/>
          <p:nvPr/>
        </p:nvSpPr>
        <p:spPr>
          <a:xfrm>
            <a:off x="982125" y="4101100"/>
            <a:ext cx="951900" cy="308400"/>
          </a:xfrm>
          <a:prstGeom prst="roundRect">
            <a:avLst>
              <a:gd name="adj" fmla="val 23334"/>
            </a:avLst>
          </a:prstGeom>
          <a:solidFill>
            <a:srgbClr val="5A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3" name="Google Shape;493;p51"/>
          <p:cNvSpPr/>
          <p:nvPr/>
        </p:nvSpPr>
        <p:spPr>
          <a:xfrm>
            <a:off x="2442087" y="4101100"/>
            <a:ext cx="951900" cy="308400"/>
          </a:xfrm>
          <a:prstGeom prst="roundRect">
            <a:avLst>
              <a:gd name="adj" fmla="val 23334"/>
            </a:avLst>
          </a:prstGeom>
          <a:solidFill>
            <a:srgbClr val="748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4" name="Google Shape;494;p51"/>
          <p:cNvSpPr/>
          <p:nvPr/>
        </p:nvSpPr>
        <p:spPr>
          <a:xfrm>
            <a:off x="4034686" y="4109675"/>
            <a:ext cx="951900" cy="308400"/>
          </a:xfrm>
          <a:prstGeom prst="roundRect">
            <a:avLst>
              <a:gd name="adj" fmla="val 23334"/>
            </a:avLst>
          </a:prstGeom>
          <a:solidFill>
            <a:srgbClr val="F4AE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5" name="Google Shape;495;p51"/>
          <p:cNvSpPr/>
          <p:nvPr/>
        </p:nvSpPr>
        <p:spPr>
          <a:xfrm>
            <a:off x="5657885" y="4101100"/>
            <a:ext cx="951900" cy="308400"/>
          </a:xfrm>
          <a:prstGeom prst="roundRect">
            <a:avLst>
              <a:gd name="adj" fmla="val 23334"/>
            </a:avLst>
          </a:prstGeom>
          <a:solidFill>
            <a:srgbClr val="7483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6" name="Google Shape;496;p51"/>
          <p:cNvSpPr/>
          <p:nvPr/>
        </p:nvSpPr>
        <p:spPr>
          <a:xfrm>
            <a:off x="7118397" y="4101100"/>
            <a:ext cx="951900" cy="308400"/>
          </a:xfrm>
          <a:prstGeom prst="roundRect">
            <a:avLst>
              <a:gd name="adj" fmla="val 23334"/>
            </a:avLst>
          </a:prstGeom>
          <a:solidFill>
            <a:srgbClr val="5A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497" name="Google Shape;497;p51"/>
          <p:cNvSpPr txBox="1"/>
          <p:nvPr/>
        </p:nvSpPr>
        <p:spPr>
          <a:xfrm>
            <a:off x="991750" y="4055300"/>
            <a:ext cx="9111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S1.0</a:t>
            </a:r>
            <a:endParaRPr b="1">
              <a:solidFill>
                <a:srgbClr val="FFFFFF"/>
              </a:solidFill>
            </a:endParaRPr>
          </a:p>
        </p:txBody>
      </p:sp>
      <p:sp>
        <p:nvSpPr>
          <p:cNvPr id="498" name="Google Shape;498;p51"/>
          <p:cNvSpPr txBox="1"/>
          <p:nvPr/>
        </p:nvSpPr>
        <p:spPr>
          <a:xfrm>
            <a:off x="2452275" y="4055300"/>
            <a:ext cx="9111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S3.0</a:t>
            </a:r>
            <a:endParaRPr b="1">
              <a:solidFill>
                <a:srgbClr val="FFFFFF"/>
              </a:solidFill>
            </a:endParaRPr>
          </a:p>
        </p:txBody>
      </p:sp>
      <p:sp>
        <p:nvSpPr>
          <p:cNvPr id="499" name="Google Shape;499;p51"/>
          <p:cNvSpPr txBox="1"/>
          <p:nvPr/>
        </p:nvSpPr>
        <p:spPr>
          <a:xfrm>
            <a:off x="4055075" y="4055300"/>
            <a:ext cx="9111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S4.0</a:t>
            </a:r>
            <a:endParaRPr b="1">
              <a:solidFill>
                <a:srgbClr val="FFFFFF"/>
              </a:solidFill>
            </a:endParaRPr>
          </a:p>
        </p:txBody>
      </p:sp>
      <p:sp>
        <p:nvSpPr>
          <p:cNvPr id="500" name="Google Shape;500;p51"/>
          <p:cNvSpPr txBox="1"/>
          <p:nvPr/>
        </p:nvSpPr>
        <p:spPr>
          <a:xfrm>
            <a:off x="5657875" y="4055300"/>
            <a:ext cx="9111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S5.1</a:t>
            </a:r>
            <a:endParaRPr b="1">
              <a:solidFill>
                <a:srgbClr val="FFFFFF"/>
              </a:solidFill>
            </a:endParaRPr>
          </a:p>
        </p:txBody>
      </p:sp>
      <p:sp>
        <p:nvSpPr>
          <p:cNvPr id="501" name="Google Shape;501;p51"/>
          <p:cNvSpPr txBox="1"/>
          <p:nvPr/>
        </p:nvSpPr>
        <p:spPr>
          <a:xfrm>
            <a:off x="7138800" y="4055300"/>
            <a:ext cx="9111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S6.0</a:t>
            </a:r>
            <a:endParaRPr b="1">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a:spLocks noGrp="1"/>
          </p:cNvSpPr>
          <p:nvPr>
            <p:ph type="pic" idx="2"/>
          </p:nvPr>
        </p:nvSpPr>
        <p:spPr>
          <a:xfrm>
            <a:off x="1492559" y="1235407"/>
            <a:ext cx="1920300" cy="3086100"/>
          </a:xfrm>
          <a:prstGeom prst="rect">
            <a:avLst/>
          </a:prstGeom>
          <a:solidFill>
            <a:srgbClr val="F2F2F2"/>
          </a:solid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200"/>
              <a:buFont typeface="Arial"/>
              <a:buNone/>
            </a:pPr>
            <a:r>
              <a:rPr lang="en">
                <a:solidFill>
                  <a:schemeClr val="dk1"/>
                </a:solidFill>
              </a:rPr>
              <a:t>Insert screenshot here</a:t>
            </a:r>
            <a:endParaRPr/>
          </a:p>
        </p:txBody>
      </p:sp>
      <p:sp>
        <p:nvSpPr>
          <p:cNvPr id="507" name="Google Shape;507;p52"/>
          <p:cNvSpPr txBox="1">
            <a:spLocks noGrp="1"/>
          </p:cNvSpPr>
          <p:nvPr>
            <p:ph type="body" idx="1"/>
          </p:nvPr>
        </p:nvSpPr>
        <p:spPr>
          <a:xfrm>
            <a:off x="242647" y="254632"/>
            <a:ext cx="8679900" cy="5430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a:t>App Layouts</a:t>
            </a:r>
            <a:endParaRPr/>
          </a:p>
        </p:txBody>
      </p:sp>
      <p:sp>
        <p:nvSpPr>
          <p:cNvPr id="508" name="Google Shape;508;p52"/>
          <p:cNvSpPr txBox="1"/>
          <p:nvPr/>
        </p:nvSpPr>
        <p:spPr>
          <a:xfrm>
            <a:off x="5908274" y="4407619"/>
            <a:ext cx="1566000" cy="416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200"/>
              <a:buFont typeface="Arial"/>
              <a:buNone/>
            </a:pPr>
            <a:r>
              <a:rPr lang="en" sz="1200">
                <a:solidFill>
                  <a:schemeClr val="dk1"/>
                </a:solidFill>
              </a:rPr>
              <a:t>Ingredient List</a:t>
            </a:r>
            <a:endParaRPr sz="1200">
              <a:solidFill>
                <a:schemeClr val="dk1"/>
              </a:solidFill>
            </a:endParaRPr>
          </a:p>
        </p:txBody>
      </p:sp>
      <p:sp>
        <p:nvSpPr>
          <p:cNvPr id="509" name="Google Shape;509;p52"/>
          <p:cNvSpPr/>
          <p:nvPr/>
        </p:nvSpPr>
        <p:spPr>
          <a:xfrm>
            <a:off x="1595429" y="1321132"/>
            <a:ext cx="1714500" cy="2914800"/>
          </a:xfrm>
          <a:prstGeom prst="frame">
            <a:avLst>
              <a:gd name="adj1" fmla="val 788"/>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10" name="Google Shape;510;p52"/>
          <p:cNvSpPr/>
          <p:nvPr/>
        </p:nvSpPr>
        <p:spPr>
          <a:xfrm>
            <a:off x="5833996" y="1321132"/>
            <a:ext cx="1714500" cy="2914800"/>
          </a:xfrm>
          <a:prstGeom prst="frame">
            <a:avLst>
              <a:gd name="adj1" fmla="val 788"/>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11" name="Google Shape;511;p52"/>
          <p:cNvSpPr/>
          <p:nvPr/>
        </p:nvSpPr>
        <p:spPr>
          <a:xfrm>
            <a:off x="3611842" y="1235407"/>
            <a:ext cx="1920300" cy="3086100"/>
          </a:xfrm>
          <a:prstGeom prst="frame">
            <a:avLst>
              <a:gd name="adj1" fmla="val 1556"/>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12" name="Google Shape;512;p52"/>
          <p:cNvSpPr>
            <a:spLocks noGrp="1"/>
          </p:cNvSpPr>
          <p:nvPr>
            <p:ph type="pic" idx="3"/>
          </p:nvPr>
        </p:nvSpPr>
        <p:spPr>
          <a:xfrm>
            <a:off x="5731126" y="1235407"/>
            <a:ext cx="1920300" cy="3086100"/>
          </a:xfrm>
          <a:prstGeom prst="rect">
            <a:avLst/>
          </a:prstGeom>
          <a:solidFill>
            <a:srgbClr val="F2F2F2"/>
          </a:solid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dk1"/>
                </a:solidFill>
              </a:rPr>
              <a:t>Insert screenshot here</a:t>
            </a:r>
            <a:endParaRPr/>
          </a:p>
        </p:txBody>
      </p:sp>
      <p:sp>
        <p:nvSpPr>
          <p:cNvPr id="513" name="Google Shape;513;p52"/>
          <p:cNvSpPr txBox="1"/>
          <p:nvPr/>
        </p:nvSpPr>
        <p:spPr>
          <a:xfrm>
            <a:off x="1669699" y="4407619"/>
            <a:ext cx="1566000" cy="416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200"/>
              <a:buFont typeface="Arial"/>
              <a:buNone/>
            </a:pPr>
            <a:r>
              <a:rPr lang="en" sz="1200">
                <a:solidFill>
                  <a:schemeClr val="dk1"/>
                </a:solidFill>
              </a:rPr>
              <a:t>Welcome Screen</a:t>
            </a:r>
            <a:endParaRPr sz="1100"/>
          </a:p>
        </p:txBody>
      </p:sp>
      <p:pic>
        <p:nvPicPr>
          <p:cNvPr id="514" name="Google Shape;514;p52"/>
          <p:cNvPicPr preferRelativeResize="0"/>
          <p:nvPr/>
        </p:nvPicPr>
        <p:blipFill>
          <a:blip r:embed="rId3">
            <a:alphaModFix/>
          </a:blip>
          <a:stretch>
            <a:fillRect/>
          </a:stretch>
        </p:blipFill>
        <p:spPr>
          <a:xfrm>
            <a:off x="1595500" y="1256171"/>
            <a:ext cx="1714500" cy="3044704"/>
          </a:xfrm>
          <a:prstGeom prst="rect">
            <a:avLst/>
          </a:prstGeom>
          <a:noFill/>
          <a:ln>
            <a:noFill/>
          </a:ln>
        </p:spPr>
      </p:pic>
      <p:pic>
        <p:nvPicPr>
          <p:cNvPr id="515" name="Google Shape;515;p52"/>
          <p:cNvPicPr preferRelativeResize="0"/>
          <p:nvPr/>
        </p:nvPicPr>
        <p:blipFill>
          <a:blip r:embed="rId4">
            <a:alphaModFix/>
          </a:blip>
          <a:stretch>
            <a:fillRect/>
          </a:stretch>
        </p:blipFill>
        <p:spPr>
          <a:xfrm>
            <a:off x="5731150" y="1238550"/>
            <a:ext cx="1920300" cy="3079950"/>
          </a:xfrm>
          <a:prstGeom prst="rect">
            <a:avLst/>
          </a:prstGeom>
          <a:noFill/>
          <a:ln>
            <a:noFill/>
          </a:ln>
        </p:spPr>
      </p:pic>
      <p:pic>
        <p:nvPicPr>
          <p:cNvPr id="516" name="Google Shape;516;p52"/>
          <p:cNvPicPr preferRelativeResize="0"/>
          <p:nvPr/>
        </p:nvPicPr>
        <p:blipFill>
          <a:blip r:embed="rId5">
            <a:alphaModFix/>
          </a:blip>
          <a:stretch>
            <a:fillRect/>
          </a:stretch>
        </p:blipFill>
        <p:spPr>
          <a:xfrm>
            <a:off x="3611833" y="1246629"/>
            <a:ext cx="1920300" cy="3063779"/>
          </a:xfrm>
          <a:prstGeom prst="rect">
            <a:avLst/>
          </a:prstGeom>
          <a:noFill/>
          <a:ln>
            <a:noFill/>
          </a:ln>
        </p:spPr>
      </p:pic>
      <p:sp>
        <p:nvSpPr>
          <p:cNvPr id="517" name="Google Shape;517;p52"/>
          <p:cNvSpPr txBox="1"/>
          <p:nvPr/>
        </p:nvSpPr>
        <p:spPr>
          <a:xfrm>
            <a:off x="3751824" y="4407619"/>
            <a:ext cx="1566000" cy="4167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200"/>
              <a:buFont typeface="Arial"/>
              <a:buNone/>
            </a:pPr>
            <a:r>
              <a:rPr lang="en" sz="1200">
                <a:solidFill>
                  <a:schemeClr val="dk1"/>
                </a:solidFill>
              </a:rPr>
              <a:t>Home Screen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3"/>
          <p:cNvSpPr txBox="1">
            <a:spLocks noGrp="1"/>
          </p:cNvSpPr>
          <p:nvPr>
            <p:ph type="body" idx="1"/>
          </p:nvPr>
        </p:nvSpPr>
        <p:spPr>
          <a:xfrm>
            <a:off x="1317010" y="218699"/>
            <a:ext cx="6510000" cy="4071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62626"/>
              </a:buClr>
              <a:buSzPts val="4100"/>
              <a:buNone/>
            </a:pPr>
            <a:r>
              <a:rPr lang="en"/>
              <a:t>App Testing</a:t>
            </a:r>
            <a:endParaRPr/>
          </a:p>
        </p:txBody>
      </p:sp>
      <p:grpSp>
        <p:nvGrpSpPr>
          <p:cNvPr id="523" name="Google Shape;523;p53"/>
          <p:cNvGrpSpPr/>
          <p:nvPr/>
        </p:nvGrpSpPr>
        <p:grpSpPr>
          <a:xfrm>
            <a:off x="1816786" y="2064957"/>
            <a:ext cx="5507120" cy="1667139"/>
            <a:chOff x="2422380" y="2753276"/>
            <a:chExt cx="7342827" cy="2222852"/>
          </a:xfrm>
        </p:grpSpPr>
        <p:cxnSp>
          <p:nvCxnSpPr>
            <p:cNvPr id="524" name="Google Shape;524;p53"/>
            <p:cNvCxnSpPr/>
            <p:nvPr/>
          </p:nvCxnSpPr>
          <p:spPr>
            <a:xfrm>
              <a:off x="6060403" y="3494076"/>
              <a:ext cx="2743500" cy="300"/>
            </a:xfrm>
            <a:prstGeom prst="straightConnector1">
              <a:avLst/>
            </a:prstGeom>
            <a:noFill/>
            <a:ln w="66675" cap="flat" cmpd="sng">
              <a:solidFill>
                <a:schemeClr val="accent6"/>
              </a:solidFill>
              <a:prstDash val="solid"/>
              <a:miter lim="800000"/>
              <a:headEnd type="none" w="sm" len="sm"/>
              <a:tailEnd type="none" w="sm" len="sm"/>
            </a:ln>
          </p:spPr>
        </p:cxnSp>
        <p:cxnSp>
          <p:nvCxnSpPr>
            <p:cNvPr id="525" name="Google Shape;525;p53"/>
            <p:cNvCxnSpPr/>
            <p:nvPr/>
          </p:nvCxnSpPr>
          <p:spPr>
            <a:xfrm rot="10800000">
              <a:off x="3337201" y="4251991"/>
              <a:ext cx="2758800" cy="0"/>
            </a:xfrm>
            <a:prstGeom prst="straightConnector1">
              <a:avLst/>
            </a:prstGeom>
            <a:noFill/>
            <a:ln w="66675" cap="flat" cmpd="sng">
              <a:solidFill>
                <a:schemeClr val="accent6"/>
              </a:solidFill>
              <a:prstDash val="solid"/>
              <a:miter lim="800000"/>
              <a:headEnd type="none" w="sm" len="sm"/>
              <a:tailEnd type="none" w="sm" len="sm"/>
            </a:ln>
          </p:spPr>
        </p:cxnSp>
        <p:cxnSp>
          <p:nvCxnSpPr>
            <p:cNvPr id="526" name="Google Shape;526;p53"/>
            <p:cNvCxnSpPr>
              <a:endCxn id="527" idx="6"/>
            </p:cNvCxnSpPr>
            <p:nvPr/>
          </p:nvCxnSpPr>
          <p:spPr>
            <a:xfrm rot="10800000">
              <a:off x="2422380" y="4967817"/>
              <a:ext cx="988500" cy="0"/>
            </a:xfrm>
            <a:prstGeom prst="straightConnector1">
              <a:avLst/>
            </a:prstGeom>
            <a:noFill/>
            <a:ln w="66675" cap="flat" cmpd="sng">
              <a:solidFill>
                <a:schemeClr val="accent6"/>
              </a:solidFill>
              <a:prstDash val="solid"/>
              <a:miter lim="800000"/>
              <a:headEnd type="none" w="sm" len="sm"/>
              <a:tailEnd type="none" w="sm" len="sm"/>
            </a:ln>
          </p:spPr>
        </p:cxnSp>
        <p:cxnSp>
          <p:nvCxnSpPr>
            <p:cNvPr id="528" name="Google Shape;528;p53"/>
            <p:cNvCxnSpPr>
              <a:stCxn id="529" idx="2"/>
            </p:cNvCxnSpPr>
            <p:nvPr/>
          </p:nvCxnSpPr>
          <p:spPr>
            <a:xfrm rot="10800000">
              <a:off x="8770107" y="2753276"/>
              <a:ext cx="995100" cy="0"/>
            </a:xfrm>
            <a:prstGeom prst="straightConnector1">
              <a:avLst/>
            </a:prstGeom>
            <a:noFill/>
            <a:ln w="66675" cap="flat" cmpd="sng">
              <a:solidFill>
                <a:schemeClr val="accent6"/>
              </a:solidFill>
              <a:prstDash val="solid"/>
              <a:miter lim="800000"/>
              <a:headEnd type="none" w="sm" len="sm"/>
              <a:tailEnd type="none" w="sm" len="sm"/>
            </a:ln>
          </p:spPr>
        </p:cxnSp>
        <p:cxnSp>
          <p:nvCxnSpPr>
            <p:cNvPr id="530" name="Google Shape;530;p53"/>
            <p:cNvCxnSpPr/>
            <p:nvPr/>
          </p:nvCxnSpPr>
          <p:spPr>
            <a:xfrm>
              <a:off x="3370599" y="4224928"/>
              <a:ext cx="10800" cy="751200"/>
            </a:xfrm>
            <a:prstGeom prst="straightConnector1">
              <a:avLst/>
            </a:prstGeom>
            <a:noFill/>
            <a:ln w="66675" cap="flat" cmpd="sng">
              <a:solidFill>
                <a:schemeClr val="accent6"/>
              </a:solidFill>
              <a:prstDash val="solid"/>
              <a:miter lim="800000"/>
              <a:headEnd type="none" w="sm" len="sm"/>
              <a:tailEnd type="none" w="sm" len="sm"/>
            </a:ln>
          </p:spPr>
        </p:cxnSp>
        <p:cxnSp>
          <p:nvCxnSpPr>
            <p:cNvPr id="531" name="Google Shape;531;p53"/>
            <p:cNvCxnSpPr/>
            <p:nvPr/>
          </p:nvCxnSpPr>
          <p:spPr>
            <a:xfrm flipH="1">
              <a:off x="6090512" y="3461161"/>
              <a:ext cx="900" cy="827100"/>
            </a:xfrm>
            <a:prstGeom prst="straightConnector1">
              <a:avLst/>
            </a:prstGeom>
            <a:noFill/>
            <a:ln w="66675" cap="flat" cmpd="sng">
              <a:solidFill>
                <a:schemeClr val="accent6"/>
              </a:solidFill>
              <a:prstDash val="solid"/>
              <a:miter lim="800000"/>
              <a:headEnd type="none" w="sm" len="sm"/>
              <a:tailEnd type="none" w="sm" len="sm"/>
            </a:ln>
          </p:spPr>
        </p:cxnSp>
        <p:cxnSp>
          <p:nvCxnSpPr>
            <p:cNvPr id="532" name="Google Shape;532;p53"/>
            <p:cNvCxnSpPr/>
            <p:nvPr/>
          </p:nvCxnSpPr>
          <p:spPr>
            <a:xfrm>
              <a:off x="8803817" y="2753276"/>
              <a:ext cx="0" cy="774300"/>
            </a:xfrm>
            <a:prstGeom prst="straightConnector1">
              <a:avLst/>
            </a:prstGeom>
            <a:noFill/>
            <a:ln w="66675" cap="flat" cmpd="sng">
              <a:solidFill>
                <a:schemeClr val="accent6"/>
              </a:solidFill>
              <a:prstDash val="solid"/>
              <a:miter lim="800000"/>
              <a:headEnd type="none" w="sm" len="sm"/>
              <a:tailEnd type="none" w="sm" len="sm"/>
            </a:ln>
          </p:spPr>
        </p:cxnSp>
      </p:grpSp>
      <p:sp>
        <p:nvSpPr>
          <p:cNvPr id="527" name="Google Shape;527;p53"/>
          <p:cNvSpPr/>
          <p:nvPr/>
        </p:nvSpPr>
        <p:spPr>
          <a:xfrm>
            <a:off x="1222786" y="3428863"/>
            <a:ext cx="594000" cy="594000"/>
          </a:xfrm>
          <a:prstGeom prst="ellips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33" name="Google Shape;533;p53"/>
          <p:cNvSpPr/>
          <p:nvPr/>
        </p:nvSpPr>
        <p:spPr>
          <a:xfrm>
            <a:off x="3255301" y="2875227"/>
            <a:ext cx="594000" cy="594000"/>
          </a:xfrm>
          <a:prstGeom prst="ellipse">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34" name="Google Shape;534;p53"/>
          <p:cNvSpPr/>
          <p:nvPr/>
        </p:nvSpPr>
        <p:spPr>
          <a:xfrm>
            <a:off x="5289605" y="2321592"/>
            <a:ext cx="594000" cy="594000"/>
          </a:xfrm>
          <a:prstGeom prst="ellipse">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sp>
        <p:nvSpPr>
          <p:cNvPr id="529" name="Google Shape;529;p53"/>
          <p:cNvSpPr/>
          <p:nvPr/>
        </p:nvSpPr>
        <p:spPr>
          <a:xfrm>
            <a:off x="7323906" y="1767957"/>
            <a:ext cx="594000" cy="5940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2000">
              <a:solidFill>
                <a:schemeClr val="lt1"/>
              </a:solidFill>
              <a:latin typeface="Arial"/>
              <a:ea typeface="Arial"/>
              <a:cs typeface="Arial"/>
              <a:sym typeface="Arial"/>
            </a:endParaRPr>
          </a:p>
        </p:txBody>
      </p:sp>
      <p:grpSp>
        <p:nvGrpSpPr>
          <p:cNvPr id="535" name="Google Shape;535;p53"/>
          <p:cNvGrpSpPr/>
          <p:nvPr/>
        </p:nvGrpSpPr>
        <p:grpSpPr>
          <a:xfrm>
            <a:off x="664840" y="1928241"/>
            <a:ext cx="1710647" cy="1107821"/>
            <a:chOff x="6210996" y="1433695"/>
            <a:chExt cx="1712703" cy="1050864"/>
          </a:xfrm>
        </p:grpSpPr>
        <p:sp>
          <p:nvSpPr>
            <p:cNvPr id="536" name="Google Shape;536;p53"/>
            <p:cNvSpPr txBox="1"/>
            <p:nvPr/>
          </p:nvSpPr>
          <p:spPr>
            <a:xfrm>
              <a:off x="6210999" y="1433695"/>
              <a:ext cx="1712700" cy="197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Phase 1</a:t>
              </a:r>
              <a:endParaRPr sz="900" b="1">
                <a:solidFill>
                  <a:srgbClr val="3F3F3F"/>
                </a:solidFill>
                <a:latin typeface="Arial"/>
                <a:ea typeface="Arial"/>
                <a:cs typeface="Arial"/>
                <a:sym typeface="Arial"/>
              </a:endParaRPr>
            </a:p>
          </p:txBody>
        </p:sp>
        <p:sp>
          <p:nvSpPr>
            <p:cNvPr id="537" name="Google Shape;537;p53"/>
            <p:cNvSpPr txBox="1"/>
            <p:nvPr/>
          </p:nvSpPr>
          <p:spPr>
            <a:xfrm>
              <a:off x="6210996" y="1630759"/>
              <a:ext cx="1712700" cy="853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900"/>
                <a:t>Stored ingredients and recipes in firebase firestore in standardized format and tested firebase connection with app to ensure it is working.</a:t>
              </a:r>
              <a:endParaRPr sz="1100">
                <a:latin typeface="Arial"/>
                <a:ea typeface="Arial"/>
                <a:cs typeface="Arial"/>
                <a:sym typeface="Arial"/>
              </a:endParaRPr>
            </a:p>
          </p:txBody>
        </p:sp>
      </p:grpSp>
      <p:grpSp>
        <p:nvGrpSpPr>
          <p:cNvPr id="538" name="Google Shape;538;p53"/>
          <p:cNvGrpSpPr/>
          <p:nvPr/>
        </p:nvGrpSpPr>
        <p:grpSpPr>
          <a:xfrm>
            <a:off x="2698547" y="1383584"/>
            <a:ext cx="1710647" cy="1107821"/>
            <a:chOff x="6210996" y="1433695"/>
            <a:chExt cx="1712703" cy="1050864"/>
          </a:xfrm>
        </p:grpSpPr>
        <p:sp>
          <p:nvSpPr>
            <p:cNvPr id="539" name="Google Shape;539;p53"/>
            <p:cNvSpPr txBox="1"/>
            <p:nvPr/>
          </p:nvSpPr>
          <p:spPr>
            <a:xfrm>
              <a:off x="6210999" y="1433695"/>
              <a:ext cx="1712700" cy="197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Phase 2</a:t>
              </a:r>
              <a:endParaRPr sz="900" b="1">
                <a:solidFill>
                  <a:srgbClr val="3F3F3F"/>
                </a:solidFill>
                <a:latin typeface="Arial"/>
                <a:ea typeface="Arial"/>
                <a:cs typeface="Arial"/>
                <a:sym typeface="Arial"/>
              </a:endParaRPr>
            </a:p>
          </p:txBody>
        </p:sp>
        <p:sp>
          <p:nvSpPr>
            <p:cNvPr id="540" name="Google Shape;540;p53"/>
            <p:cNvSpPr txBox="1"/>
            <p:nvPr/>
          </p:nvSpPr>
          <p:spPr>
            <a:xfrm>
              <a:off x="6210996" y="1630759"/>
              <a:ext cx="1712700" cy="853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900">
                  <a:solidFill>
                    <a:schemeClr val="dk1"/>
                  </a:solidFill>
                </a:rPr>
                <a:t>Queried database for recipes including user selected ingredients. Results should display a match.</a:t>
              </a:r>
              <a:endParaRPr sz="900">
                <a:solidFill>
                  <a:srgbClr val="3F3F3F"/>
                </a:solidFill>
                <a:latin typeface="Arial"/>
                <a:ea typeface="Arial"/>
                <a:cs typeface="Arial"/>
                <a:sym typeface="Arial"/>
              </a:endParaRPr>
            </a:p>
          </p:txBody>
        </p:sp>
      </p:grpSp>
      <p:grpSp>
        <p:nvGrpSpPr>
          <p:cNvPr id="541" name="Google Shape;541;p53"/>
          <p:cNvGrpSpPr/>
          <p:nvPr/>
        </p:nvGrpSpPr>
        <p:grpSpPr>
          <a:xfrm>
            <a:off x="4732254" y="3427696"/>
            <a:ext cx="1710647" cy="1107821"/>
            <a:chOff x="6210996" y="1433695"/>
            <a:chExt cx="1712703" cy="1050864"/>
          </a:xfrm>
        </p:grpSpPr>
        <p:sp>
          <p:nvSpPr>
            <p:cNvPr id="542" name="Google Shape;542;p53"/>
            <p:cNvSpPr txBox="1"/>
            <p:nvPr/>
          </p:nvSpPr>
          <p:spPr>
            <a:xfrm>
              <a:off x="6210999" y="1433695"/>
              <a:ext cx="1712700" cy="197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Phase 3</a:t>
              </a:r>
              <a:endParaRPr sz="900" b="1">
                <a:solidFill>
                  <a:srgbClr val="3F3F3F"/>
                </a:solidFill>
                <a:latin typeface="Arial"/>
                <a:ea typeface="Arial"/>
                <a:cs typeface="Arial"/>
                <a:sym typeface="Arial"/>
              </a:endParaRPr>
            </a:p>
          </p:txBody>
        </p:sp>
        <p:sp>
          <p:nvSpPr>
            <p:cNvPr id="543" name="Google Shape;543;p53"/>
            <p:cNvSpPr txBox="1"/>
            <p:nvPr/>
          </p:nvSpPr>
          <p:spPr>
            <a:xfrm>
              <a:off x="6210996" y="1630759"/>
              <a:ext cx="1712700" cy="8538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None/>
              </a:pPr>
              <a:r>
                <a:rPr lang="en" sz="900">
                  <a:solidFill>
                    <a:schemeClr val="dk1"/>
                  </a:solidFill>
                </a:rPr>
                <a:t>Displayed queried recipes in a list and individual recipe details in a dedicated activity. User should be able to conduct their own ingredient search.</a:t>
              </a:r>
              <a:endParaRPr sz="900">
                <a:solidFill>
                  <a:srgbClr val="3F3F3F"/>
                </a:solidFill>
                <a:latin typeface="Arial"/>
                <a:ea typeface="Arial"/>
                <a:cs typeface="Arial"/>
                <a:sym typeface="Arial"/>
              </a:endParaRPr>
            </a:p>
          </p:txBody>
        </p:sp>
      </p:grpSp>
      <p:grpSp>
        <p:nvGrpSpPr>
          <p:cNvPr id="544" name="Google Shape;544;p53"/>
          <p:cNvGrpSpPr/>
          <p:nvPr/>
        </p:nvGrpSpPr>
        <p:grpSpPr>
          <a:xfrm>
            <a:off x="6765961" y="2808496"/>
            <a:ext cx="1710647" cy="1107821"/>
            <a:chOff x="6210996" y="1433695"/>
            <a:chExt cx="1712703" cy="1050864"/>
          </a:xfrm>
        </p:grpSpPr>
        <p:sp>
          <p:nvSpPr>
            <p:cNvPr id="545" name="Google Shape;545;p53"/>
            <p:cNvSpPr txBox="1"/>
            <p:nvPr/>
          </p:nvSpPr>
          <p:spPr>
            <a:xfrm>
              <a:off x="6210999" y="1433695"/>
              <a:ext cx="1712700" cy="197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b="1">
                  <a:solidFill>
                    <a:srgbClr val="3F3F3F"/>
                  </a:solidFill>
                </a:rPr>
                <a:t>Phase 4</a:t>
              </a:r>
              <a:endParaRPr sz="900" b="1">
                <a:solidFill>
                  <a:srgbClr val="3F3F3F"/>
                </a:solidFill>
                <a:latin typeface="Arial"/>
                <a:ea typeface="Arial"/>
                <a:cs typeface="Arial"/>
                <a:sym typeface="Arial"/>
              </a:endParaRPr>
            </a:p>
          </p:txBody>
        </p:sp>
        <p:sp>
          <p:nvSpPr>
            <p:cNvPr id="546" name="Google Shape;546;p53"/>
            <p:cNvSpPr txBox="1"/>
            <p:nvPr/>
          </p:nvSpPr>
          <p:spPr>
            <a:xfrm>
              <a:off x="6210996" y="1630759"/>
              <a:ext cx="1712700" cy="853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900">
                  <a:solidFill>
                    <a:schemeClr val="dk1"/>
                  </a:solidFill>
                </a:rPr>
                <a:t>Fully functioning search that displays recipes along with data stored for that recipe. Future improvements can include bookmarking or saving recent searches for easy user access.</a:t>
              </a:r>
              <a:endParaRPr sz="900">
                <a:solidFill>
                  <a:srgbClr val="3F3F3F"/>
                </a:solidFill>
                <a:latin typeface="Arial"/>
                <a:ea typeface="Arial"/>
                <a:cs typeface="Arial"/>
                <a:sym typeface="Arial"/>
              </a:endParaRPr>
            </a:p>
          </p:txBody>
        </p:sp>
      </p:grpSp>
      <p:sp>
        <p:nvSpPr>
          <p:cNvPr id="547" name="Google Shape;547;p53"/>
          <p:cNvSpPr txBox="1"/>
          <p:nvPr/>
        </p:nvSpPr>
        <p:spPr>
          <a:xfrm>
            <a:off x="3126892" y="3512771"/>
            <a:ext cx="853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chemeClr val="accent2"/>
                </a:solidFill>
              </a:rPr>
              <a:t>50</a:t>
            </a:r>
            <a:r>
              <a:rPr lang="en" sz="2400" b="1">
                <a:solidFill>
                  <a:schemeClr val="accent2"/>
                </a:solidFill>
                <a:latin typeface="Arial"/>
                <a:ea typeface="Arial"/>
                <a:cs typeface="Arial"/>
                <a:sym typeface="Arial"/>
              </a:rPr>
              <a:t>%</a:t>
            </a:r>
            <a:endParaRPr sz="2400" b="1">
              <a:solidFill>
                <a:schemeClr val="accent2"/>
              </a:solidFill>
              <a:latin typeface="Arial"/>
              <a:ea typeface="Arial"/>
              <a:cs typeface="Arial"/>
              <a:sym typeface="Arial"/>
            </a:endParaRPr>
          </a:p>
        </p:txBody>
      </p:sp>
      <p:sp>
        <p:nvSpPr>
          <p:cNvPr id="548" name="Google Shape;548;p53"/>
          <p:cNvSpPr txBox="1"/>
          <p:nvPr/>
        </p:nvSpPr>
        <p:spPr>
          <a:xfrm>
            <a:off x="1093186" y="4141070"/>
            <a:ext cx="853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chemeClr val="accent1"/>
                </a:solidFill>
              </a:rPr>
              <a:t>2</a:t>
            </a:r>
            <a:r>
              <a:rPr lang="en" sz="2400" b="1">
                <a:solidFill>
                  <a:schemeClr val="accent1"/>
                </a:solidFill>
                <a:latin typeface="Arial"/>
                <a:ea typeface="Arial"/>
                <a:cs typeface="Arial"/>
                <a:sym typeface="Arial"/>
              </a:rPr>
              <a:t>5%</a:t>
            </a:r>
            <a:endParaRPr sz="2400" b="1">
              <a:solidFill>
                <a:schemeClr val="accent1"/>
              </a:solidFill>
              <a:latin typeface="Arial"/>
              <a:ea typeface="Arial"/>
              <a:cs typeface="Arial"/>
              <a:sym typeface="Arial"/>
            </a:endParaRPr>
          </a:p>
        </p:txBody>
      </p:sp>
      <p:sp>
        <p:nvSpPr>
          <p:cNvPr id="549" name="Google Shape;549;p53"/>
          <p:cNvSpPr txBox="1"/>
          <p:nvPr/>
        </p:nvSpPr>
        <p:spPr>
          <a:xfrm>
            <a:off x="5160599" y="1807444"/>
            <a:ext cx="853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chemeClr val="accent3"/>
                </a:solidFill>
              </a:rPr>
              <a:t>7</a:t>
            </a:r>
            <a:r>
              <a:rPr lang="en" sz="2400" b="1">
                <a:solidFill>
                  <a:schemeClr val="accent3"/>
                </a:solidFill>
                <a:latin typeface="Arial"/>
                <a:ea typeface="Arial"/>
                <a:cs typeface="Arial"/>
                <a:sym typeface="Arial"/>
              </a:rPr>
              <a:t>5%</a:t>
            </a:r>
            <a:endParaRPr sz="2400" b="1">
              <a:solidFill>
                <a:schemeClr val="accent3"/>
              </a:solidFill>
              <a:latin typeface="Arial"/>
              <a:ea typeface="Arial"/>
              <a:cs typeface="Arial"/>
              <a:sym typeface="Arial"/>
            </a:endParaRPr>
          </a:p>
        </p:txBody>
      </p:sp>
      <p:sp>
        <p:nvSpPr>
          <p:cNvPr id="550" name="Google Shape;550;p53"/>
          <p:cNvSpPr txBox="1"/>
          <p:nvPr/>
        </p:nvSpPr>
        <p:spPr>
          <a:xfrm>
            <a:off x="7105049" y="1249650"/>
            <a:ext cx="10398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400" b="1">
                <a:solidFill>
                  <a:srgbClr val="FAB117"/>
                </a:solidFill>
              </a:rPr>
              <a:t>100</a:t>
            </a:r>
            <a:r>
              <a:rPr lang="en" sz="2400" b="1">
                <a:solidFill>
                  <a:srgbClr val="FAB117"/>
                </a:solidFill>
                <a:latin typeface="Arial"/>
                <a:ea typeface="Arial"/>
                <a:cs typeface="Arial"/>
                <a:sym typeface="Arial"/>
              </a:rPr>
              <a:t>%</a:t>
            </a:r>
            <a:endParaRPr sz="2400" b="1">
              <a:solidFill>
                <a:srgbClr val="FAB117"/>
              </a:solidFill>
              <a:latin typeface="Arial"/>
              <a:ea typeface="Arial"/>
              <a:cs typeface="Arial"/>
              <a:sym typeface="Arial"/>
            </a:endParaRPr>
          </a:p>
        </p:txBody>
      </p:sp>
      <p:sp>
        <p:nvSpPr>
          <p:cNvPr id="551" name="Google Shape;551;p53"/>
          <p:cNvSpPr/>
          <p:nvPr/>
        </p:nvSpPr>
        <p:spPr>
          <a:xfrm>
            <a:off x="1340890" y="3581479"/>
            <a:ext cx="355587" cy="286985"/>
          </a:xfrm>
          <a:custGeom>
            <a:avLst/>
            <a:gdLst/>
            <a:ahLst/>
            <a:cxnLst/>
            <a:rect l="l" t="t" r="r" b="b"/>
            <a:pathLst>
              <a:path w="3307788" h="2669631" extrusionOk="0">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552" name="Google Shape;552;p53"/>
          <p:cNvGrpSpPr/>
          <p:nvPr/>
        </p:nvGrpSpPr>
        <p:grpSpPr>
          <a:xfrm>
            <a:off x="3385072" y="2985725"/>
            <a:ext cx="304383" cy="365048"/>
            <a:chOff x="6761163" y="2984500"/>
            <a:chExt cx="915988" cy="1098550"/>
          </a:xfrm>
        </p:grpSpPr>
        <p:sp>
          <p:nvSpPr>
            <p:cNvPr id="553" name="Google Shape;553;p53"/>
            <p:cNvSpPr/>
            <p:nvPr/>
          </p:nvSpPr>
          <p:spPr>
            <a:xfrm>
              <a:off x="7046913" y="2984500"/>
              <a:ext cx="361951" cy="239713"/>
            </a:xfrm>
            <a:custGeom>
              <a:avLst/>
              <a:gdLst/>
              <a:ahLst/>
              <a:cxnLst/>
              <a:rect l="l" t="t" r="r" b="b"/>
              <a:pathLst>
                <a:path w="741" h="492" extrusionOk="0">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4" name="Google Shape;554;p53"/>
            <p:cNvSpPr/>
            <p:nvPr/>
          </p:nvSpPr>
          <p:spPr>
            <a:xfrm>
              <a:off x="6761163" y="3238500"/>
              <a:ext cx="915988" cy="844550"/>
            </a:xfrm>
            <a:custGeom>
              <a:avLst/>
              <a:gdLst/>
              <a:ahLst/>
              <a:cxnLst/>
              <a:rect l="l" t="t" r="r" b="b"/>
              <a:pathLst>
                <a:path w="1880" h="1735" extrusionOk="0">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555" name="Google Shape;555;p53"/>
          <p:cNvGrpSpPr/>
          <p:nvPr/>
        </p:nvGrpSpPr>
        <p:grpSpPr>
          <a:xfrm>
            <a:off x="5442922" y="2460303"/>
            <a:ext cx="317240" cy="268007"/>
            <a:chOff x="1960454" y="5041163"/>
            <a:chExt cx="1743075" cy="1472566"/>
          </a:xfrm>
        </p:grpSpPr>
        <p:sp>
          <p:nvSpPr>
            <p:cNvPr id="556" name="Google Shape;556;p53"/>
            <p:cNvSpPr/>
            <p:nvPr/>
          </p:nvSpPr>
          <p:spPr>
            <a:xfrm>
              <a:off x="1960454" y="5646954"/>
              <a:ext cx="1743075" cy="866775"/>
            </a:xfrm>
            <a:custGeom>
              <a:avLst/>
              <a:gdLst/>
              <a:ahLst/>
              <a:cxnLst/>
              <a:rect l="l" t="t" r="r" b="b"/>
              <a:pathLst>
                <a:path w="1743075" h="866775" extrusionOk="0">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7" name="Google Shape;557;p53"/>
            <p:cNvSpPr/>
            <p:nvPr/>
          </p:nvSpPr>
          <p:spPr>
            <a:xfrm>
              <a:off x="3229274" y="5527891"/>
              <a:ext cx="9600" cy="9600"/>
            </a:xfrm>
            <a:custGeom>
              <a:avLst/>
              <a:gdLst/>
              <a:ahLst/>
              <a:cxnLst/>
              <a:rect l="l" t="t" r="r" b="b"/>
              <a:pathLst>
                <a:path w="120000" h="120000" extrusionOk="0">
                  <a:moveTo>
                    <a:pt x="36006" y="12006"/>
                  </a:moveTo>
                  <a:cubicBezTo>
                    <a:pt x="24000" y="12006"/>
                    <a:pt x="12006" y="0"/>
                    <a:pt x="0" y="0"/>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8" name="Google Shape;558;p53"/>
            <p:cNvSpPr/>
            <p:nvPr/>
          </p:nvSpPr>
          <p:spPr>
            <a:xfrm>
              <a:off x="3120559" y="5041163"/>
              <a:ext cx="161925" cy="485775"/>
            </a:xfrm>
            <a:custGeom>
              <a:avLst/>
              <a:gdLst/>
              <a:ahLst/>
              <a:cxnLst/>
              <a:rect l="l" t="t" r="r" b="b"/>
              <a:pathLst>
                <a:path w="161925" h="485775" extrusionOk="0">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59" name="Google Shape;559;p53"/>
            <p:cNvSpPr/>
            <p:nvPr/>
          </p:nvSpPr>
          <p:spPr>
            <a:xfrm>
              <a:off x="2908282" y="5540273"/>
              <a:ext cx="9600" cy="9600"/>
            </a:xfrm>
            <a:custGeom>
              <a:avLst/>
              <a:gdLst/>
              <a:ahLst/>
              <a:cxnLst/>
              <a:rect l="l" t="t" r="r" b="b"/>
              <a:pathLst>
                <a:path w="120000" h="120000" extrusionOk="0">
                  <a:moveTo>
                    <a:pt x="36006" y="12006"/>
                  </a:moveTo>
                  <a:cubicBezTo>
                    <a:pt x="24000" y="12006"/>
                    <a:pt x="12006" y="0"/>
                    <a:pt x="0" y="0"/>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0" name="Google Shape;560;p53"/>
            <p:cNvSpPr/>
            <p:nvPr/>
          </p:nvSpPr>
          <p:spPr>
            <a:xfrm>
              <a:off x="2800519" y="5053546"/>
              <a:ext cx="161925" cy="485775"/>
            </a:xfrm>
            <a:custGeom>
              <a:avLst/>
              <a:gdLst/>
              <a:ahLst/>
              <a:cxnLst/>
              <a:rect l="l" t="t" r="r" b="b"/>
              <a:pathLst>
                <a:path w="161925" h="485775" extrusionOk="0">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1" name="Google Shape;561;p53"/>
            <p:cNvSpPr/>
            <p:nvPr/>
          </p:nvSpPr>
          <p:spPr>
            <a:xfrm>
              <a:off x="2589194" y="5539321"/>
              <a:ext cx="9600" cy="9600"/>
            </a:xfrm>
            <a:custGeom>
              <a:avLst/>
              <a:gdLst/>
              <a:ahLst/>
              <a:cxnLst/>
              <a:rect l="l" t="t" r="r" b="b"/>
              <a:pathLst>
                <a:path w="120000" h="120000" extrusionOk="0">
                  <a:moveTo>
                    <a:pt x="36006" y="11994"/>
                  </a:moveTo>
                  <a:cubicBezTo>
                    <a:pt x="24000" y="11994"/>
                    <a:pt x="12006" y="0"/>
                    <a:pt x="0" y="0"/>
                  </a:cubicBezTo>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62" name="Google Shape;562;p53"/>
            <p:cNvSpPr/>
            <p:nvPr/>
          </p:nvSpPr>
          <p:spPr>
            <a:xfrm>
              <a:off x="2481432" y="5052594"/>
              <a:ext cx="161925" cy="485775"/>
            </a:xfrm>
            <a:custGeom>
              <a:avLst/>
              <a:gdLst/>
              <a:ahLst/>
              <a:cxnLst/>
              <a:rect l="l" t="t" r="r" b="b"/>
              <a:pathLst>
                <a:path w="161925" h="485775" extrusionOk="0">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563" name="Google Shape;563;p53"/>
          <p:cNvSpPr/>
          <p:nvPr/>
        </p:nvSpPr>
        <p:spPr>
          <a:xfrm>
            <a:off x="7515155" y="1910473"/>
            <a:ext cx="219599" cy="318040"/>
          </a:xfrm>
          <a:custGeom>
            <a:avLst/>
            <a:gdLst/>
            <a:ahLst/>
            <a:cxnLst/>
            <a:rect l="l" t="t" r="r" b="b"/>
            <a:pathLst>
              <a:path w="276225" h="400050" extrusionOk="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4"/>
          <p:cNvSpPr/>
          <p:nvPr/>
        </p:nvSpPr>
        <p:spPr>
          <a:xfrm>
            <a:off x="224700" y="1098850"/>
            <a:ext cx="4178400" cy="3615300"/>
          </a:xfrm>
          <a:prstGeom prst="frame">
            <a:avLst>
              <a:gd name="adj1" fmla="val 1079"/>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sp>
        <p:nvSpPr>
          <p:cNvPr id="569" name="Google Shape;569;p54"/>
          <p:cNvSpPr txBox="1"/>
          <p:nvPr/>
        </p:nvSpPr>
        <p:spPr>
          <a:xfrm>
            <a:off x="1260365" y="98625"/>
            <a:ext cx="6739800" cy="5772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3300" b="1">
                <a:solidFill>
                  <a:schemeClr val="lt1"/>
                </a:solidFill>
              </a:rPr>
              <a:t>VIDEO DEMONSTRATION</a:t>
            </a:r>
            <a:endParaRPr sz="1100"/>
          </a:p>
        </p:txBody>
      </p:sp>
      <p:sp>
        <p:nvSpPr>
          <p:cNvPr id="570" name="Google Shape;570;p54"/>
          <p:cNvSpPr txBox="1"/>
          <p:nvPr/>
        </p:nvSpPr>
        <p:spPr>
          <a:xfrm>
            <a:off x="1315756" y="629074"/>
            <a:ext cx="2675100" cy="438600"/>
          </a:xfrm>
          <a:prstGeom prst="rect">
            <a:avLst/>
          </a:prstGeom>
          <a:no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r>
              <a:rPr lang="en" sz="2100">
                <a:solidFill>
                  <a:schemeClr val="accent1"/>
                </a:solidFill>
              </a:rPr>
              <a:t>WHAT’S COOKING</a:t>
            </a:r>
            <a:endParaRPr sz="2100">
              <a:solidFill>
                <a:schemeClr val="accent1"/>
              </a:solidFill>
              <a:latin typeface="Arial"/>
              <a:ea typeface="Arial"/>
              <a:cs typeface="Arial"/>
              <a:sym typeface="Arial"/>
            </a:endParaRPr>
          </a:p>
        </p:txBody>
      </p:sp>
      <p:grpSp>
        <p:nvGrpSpPr>
          <p:cNvPr id="571" name="Google Shape;571;p54"/>
          <p:cNvGrpSpPr/>
          <p:nvPr/>
        </p:nvGrpSpPr>
        <p:grpSpPr>
          <a:xfrm>
            <a:off x="224701" y="187019"/>
            <a:ext cx="933919" cy="794944"/>
            <a:chOff x="1376925" y="2541472"/>
            <a:chExt cx="1984951" cy="1689573"/>
          </a:xfrm>
        </p:grpSpPr>
        <p:sp>
          <p:nvSpPr>
            <p:cNvPr id="572" name="Google Shape;572;p54"/>
            <p:cNvSpPr/>
            <p:nvPr/>
          </p:nvSpPr>
          <p:spPr>
            <a:xfrm>
              <a:off x="1916268" y="2541472"/>
              <a:ext cx="917610" cy="1689573"/>
            </a:xfrm>
            <a:custGeom>
              <a:avLst/>
              <a:gdLst/>
              <a:ahLst/>
              <a:cxnLst/>
              <a:rect l="l" t="t" r="r" b="b"/>
              <a:pathLst>
                <a:path w="917610" h="1689573" extrusionOk="0">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573" name="Google Shape;573;p54"/>
            <p:cNvSpPr/>
            <p:nvPr/>
          </p:nvSpPr>
          <p:spPr>
            <a:xfrm flipH="1">
              <a:off x="1376925" y="3200668"/>
              <a:ext cx="1984951" cy="258084"/>
            </a:xfrm>
            <a:custGeom>
              <a:avLst/>
              <a:gdLst/>
              <a:ahLst/>
              <a:cxnLst/>
              <a:rect l="l" t="t" r="r" b="b"/>
              <a:pathLst>
                <a:path w="8822004" h="1147040" extrusionOk="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19050" cap="flat" cmpd="sng">
              <a:solidFill>
                <a:schemeClr val="l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574" name="Google Shape;574;p54"/>
          <p:cNvSpPr txBox="1"/>
          <p:nvPr/>
        </p:nvSpPr>
        <p:spPr>
          <a:xfrm>
            <a:off x="477150" y="1540750"/>
            <a:ext cx="3673500" cy="2731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000">
                <a:solidFill>
                  <a:schemeClr val="lt1"/>
                </a:solidFill>
              </a:rPr>
              <a:t>Upon opening What’s Cooking, a title screen with the version number in the top right corner will appear. On the main screen, there are options to input ingredients along with three buttons; add, reset, and search button. When you add an ingredient, there is a menu that lists the ingredients available in the database. From there, you can add your selected ingredients and/or return to the previous screen when done.</a:t>
            </a:r>
            <a:endParaRPr sz="1000">
              <a:solidFill>
                <a:schemeClr val="lt1"/>
              </a:solidFill>
            </a:endParaRPr>
          </a:p>
          <a:p>
            <a:pPr marL="0" marR="0" lvl="0" indent="0" algn="ctr" rtl="0">
              <a:spcBef>
                <a:spcPts val="0"/>
              </a:spcBef>
              <a:spcAft>
                <a:spcPts val="0"/>
              </a:spcAft>
              <a:buNone/>
            </a:pPr>
            <a:endParaRPr sz="1000">
              <a:solidFill>
                <a:schemeClr val="lt1"/>
              </a:solidFill>
            </a:endParaRPr>
          </a:p>
          <a:p>
            <a:pPr marL="0" marR="0" lvl="0" indent="0" algn="ctr" rtl="0">
              <a:spcBef>
                <a:spcPts val="0"/>
              </a:spcBef>
              <a:spcAft>
                <a:spcPts val="0"/>
              </a:spcAft>
              <a:buNone/>
            </a:pPr>
            <a:r>
              <a:rPr lang="en" sz="1000">
                <a:solidFill>
                  <a:schemeClr val="lt1"/>
                </a:solidFill>
              </a:rPr>
              <a:t>When the user is finished appending all the ingredients to be searched, the second creen will display all the matching recipes for the user to choose from. A modify search button is included if the user wishes to change the ingredients searched. If a recipe is chosen, another screen displays the name of the recipe, a picture, estimated cooking time, a description and instructions. There is another back button that brings the user to the second screen. There is also a finish button that brings the user to the main screen.</a:t>
            </a:r>
            <a:endParaRPr sz="1000">
              <a:solidFill>
                <a:schemeClr val="lt1"/>
              </a:solidFill>
            </a:endParaRPr>
          </a:p>
        </p:txBody>
      </p:sp>
      <p:pic>
        <p:nvPicPr>
          <p:cNvPr id="2" name="What's Cooking App video demo">
            <a:hlinkClick r:id="" action="ppaction://media"/>
            <a:extLst>
              <a:ext uri="{FF2B5EF4-FFF2-40B4-BE49-F238E27FC236}">
                <a16:creationId xmlns:a16="http://schemas.microsoft.com/office/drawing/2014/main" id="{E90DA432-94A7-48D1-B707-577CDDFE6D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55550" y="1280160"/>
            <a:ext cx="4178400" cy="2992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and End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ntents Slide Master">
  <a:themeElements>
    <a:clrScheme name="ALLPPT-FOOD">
      <a:dk1>
        <a:srgbClr val="000000"/>
      </a:dk1>
      <a:lt1>
        <a:srgbClr val="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764</Words>
  <Application>Microsoft Office PowerPoint</Application>
  <PresentationFormat>On-screen Show (16:9)</PresentationFormat>
  <Paragraphs>80</Paragraphs>
  <Slides>11</Slides>
  <Notes>11</Notes>
  <HiddenSlides>0</HiddenSlides>
  <MMClips>1</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11</vt:i4>
      </vt:variant>
    </vt:vector>
  </HeadingPairs>
  <TitlesOfParts>
    <vt:vector size="17" baseType="lpstr">
      <vt:lpstr>Arial</vt:lpstr>
      <vt:lpstr>Calibri</vt:lpstr>
      <vt:lpstr>Simple Light</vt:lpstr>
      <vt:lpstr>Cover and End Slide Master</vt:lpstr>
      <vt:lpstr>Section Break Slide Master</vt:lpstr>
      <vt:lpstr>Contents Slide Master</vt:lpstr>
      <vt:lpstr>WHAT’S COOKING?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COOKING?</dc:title>
  <cp:lastModifiedBy>Dabrowski, Sebastian Charles</cp:lastModifiedBy>
  <cp:revision>1</cp:revision>
  <dcterms:modified xsi:type="dcterms:W3CDTF">2020-05-17T16:23:38Z</dcterms:modified>
</cp:coreProperties>
</file>